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notesMasterIdLst>
    <p:notesMasterId r:id="rId27"/>
  </p:notesMasterIdLst>
  <p:sldIdLst>
    <p:sldId id="256" r:id="rId2"/>
    <p:sldId id="300" r:id="rId3"/>
    <p:sldId id="258" r:id="rId4"/>
    <p:sldId id="259" r:id="rId5"/>
    <p:sldId id="260" r:id="rId6"/>
    <p:sldId id="261" r:id="rId7"/>
    <p:sldId id="262" r:id="rId8"/>
    <p:sldId id="263" r:id="rId9"/>
    <p:sldId id="264" r:id="rId10"/>
    <p:sldId id="265" r:id="rId11"/>
    <p:sldId id="266" r:id="rId12"/>
    <p:sldId id="267" r:id="rId13"/>
    <p:sldId id="268" r:id="rId14"/>
    <p:sldId id="274" r:id="rId15"/>
    <p:sldId id="269" r:id="rId16"/>
    <p:sldId id="271" r:id="rId17"/>
    <p:sldId id="272" r:id="rId18"/>
    <p:sldId id="276" r:id="rId19"/>
    <p:sldId id="301" r:id="rId20"/>
    <p:sldId id="277" r:id="rId21"/>
    <p:sldId id="278" r:id="rId22"/>
    <p:sldId id="302" r:id="rId23"/>
    <p:sldId id="306" r:id="rId24"/>
    <p:sldId id="285" r:id="rId25"/>
    <p:sldId id="287" r:id="rId26"/>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494"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005393-3CEA-C750-6F03-ABD2EE3DD9DD}"/>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839E0F10-3528-E38D-453E-E574E346968A}"/>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BF7BD34-BB98-42CA-BC4D-70C7D67A9A38}" type="datetimeFigureOut">
              <a:rPr lang="en-US"/>
              <a:pPr>
                <a:defRPr/>
              </a:pPr>
              <a:t>2/14/2024</a:t>
            </a:fld>
            <a:endParaRPr lang="en-US"/>
          </a:p>
        </p:txBody>
      </p:sp>
      <p:sp>
        <p:nvSpPr>
          <p:cNvPr id="4" name="Slide Image Placeholder 3">
            <a:extLst>
              <a:ext uri="{FF2B5EF4-FFF2-40B4-BE49-F238E27FC236}">
                <a16:creationId xmlns:a16="http://schemas.microsoft.com/office/drawing/2014/main" id="{158B3AFA-DCBC-D128-207B-ADCC955B435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3F027F9-AE77-1F97-B1E3-B03239914B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BD0B5BA-1919-6079-AE0C-3CCE1F268BD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D11ADADE-4559-6D1F-2080-7B4243263AC9}"/>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E9D25261-32C5-4965-ABA8-FC86E84FBA8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5BA24B38-426B-DF8C-5FA1-02A61802694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44279ECF-246C-2B37-C6C5-8D8A8D74BA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1748" name="Slide Number Placeholder 3">
            <a:extLst>
              <a:ext uri="{FF2B5EF4-FFF2-40B4-BE49-F238E27FC236}">
                <a16:creationId xmlns:a16="http://schemas.microsoft.com/office/drawing/2014/main" id="{CE5EDFBC-5A58-7C20-15E9-828BC2A5746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FF06A25F-1C32-4B50-AD3F-435FEA337BF3}" type="slidenum">
              <a:rPr lang="en-US" altLang="en-US">
                <a:latin typeface="Calibri" panose="020F0502020204030204" pitchFamily="34" charset="0"/>
              </a:rPr>
              <a:pPr/>
              <a:t>1</a:t>
            </a:fld>
            <a:endParaRPr lang="en-US"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C7D1FFD7-FC5A-D864-54C3-B43CC3B2C5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2FD38A64-BC86-A77A-5A2A-2510A61800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0964" name="Slide Number Placeholder 3">
            <a:extLst>
              <a:ext uri="{FF2B5EF4-FFF2-40B4-BE49-F238E27FC236}">
                <a16:creationId xmlns:a16="http://schemas.microsoft.com/office/drawing/2014/main" id="{1BB595E0-67F8-359B-D591-D81AB123DE8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12E9D819-8D51-4A68-AE80-AC69A0011B02}" type="slidenum">
              <a:rPr lang="en-US" altLang="en-US">
                <a:latin typeface="Calibri" panose="020F0502020204030204" pitchFamily="34" charset="0"/>
              </a:rPr>
              <a:pPr/>
              <a:t>10</a:t>
            </a:fld>
            <a:endParaRPr lang="en-US"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C9BEFC04-6E24-F8C5-027C-3AE21BCBC8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67B725F6-0DCF-41E5-898C-91BA2F22378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1988" name="Slide Number Placeholder 3">
            <a:extLst>
              <a:ext uri="{FF2B5EF4-FFF2-40B4-BE49-F238E27FC236}">
                <a16:creationId xmlns:a16="http://schemas.microsoft.com/office/drawing/2014/main" id="{BB684CCB-634E-B591-6922-EDE6FF6AB8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10ABF443-A792-48FE-910A-8629A6C3F7BD}" type="slidenum">
              <a:rPr lang="en-US" altLang="en-US">
                <a:latin typeface="Calibri" panose="020F0502020204030204" pitchFamily="34" charset="0"/>
              </a:rPr>
              <a:pPr/>
              <a:t>11</a:t>
            </a:fld>
            <a:endParaRPr lang="en-US"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384CE181-B338-CD77-D737-BF5D697090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5A22E064-57FE-F0C3-C99B-029A7B05EEF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3012" name="Slide Number Placeholder 3">
            <a:extLst>
              <a:ext uri="{FF2B5EF4-FFF2-40B4-BE49-F238E27FC236}">
                <a16:creationId xmlns:a16="http://schemas.microsoft.com/office/drawing/2014/main" id="{A1D60EDE-6C48-4E7E-E686-57291E2A696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99D8F779-E7FB-4458-8E51-0D5BF11BCCCD}" type="slidenum">
              <a:rPr lang="en-US" altLang="en-US">
                <a:latin typeface="Calibri" panose="020F0502020204030204" pitchFamily="34" charset="0"/>
              </a:rPr>
              <a:pPr/>
              <a:t>12</a:t>
            </a:fld>
            <a:endParaRPr lang="en-US" altLang="en-US">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E7DC36B4-1BFC-E239-E9F0-B8974D047D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0122441D-C6C5-ABBA-9534-200E511435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4036" name="Slide Number Placeholder 3">
            <a:extLst>
              <a:ext uri="{FF2B5EF4-FFF2-40B4-BE49-F238E27FC236}">
                <a16:creationId xmlns:a16="http://schemas.microsoft.com/office/drawing/2014/main" id="{AF7C42E2-C1F1-0C73-51BD-7DE2753BB7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1D414423-1B89-4B68-BF25-DBBED4F461F6}" type="slidenum">
              <a:rPr lang="en-US" altLang="en-US">
                <a:latin typeface="Calibri" panose="020F0502020204030204" pitchFamily="34" charset="0"/>
              </a:rPr>
              <a:pPr/>
              <a:t>13</a:t>
            </a:fld>
            <a:endParaRPr lang="en-US" altLang="en-US">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6F995CE2-8CA2-5D12-7A23-8EBB71E44A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36C4E551-2B68-035D-6548-5A32B30DEA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5060" name="Slide Number Placeholder 3">
            <a:extLst>
              <a:ext uri="{FF2B5EF4-FFF2-40B4-BE49-F238E27FC236}">
                <a16:creationId xmlns:a16="http://schemas.microsoft.com/office/drawing/2014/main" id="{90524B16-0097-29AE-62ED-B96A713ED1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AD878BB9-BD17-495F-A94F-E16320034073}" type="slidenum">
              <a:rPr lang="en-US" altLang="en-US">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6B72BB9D-A8C8-115B-BE82-F497FC3848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07F6FEF5-A5B1-C31C-5814-035E904BEF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6084" name="Slide Number Placeholder 3">
            <a:extLst>
              <a:ext uri="{FF2B5EF4-FFF2-40B4-BE49-F238E27FC236}">
                <a16:creationId xmlns:a16="http://schemas.microsoft.com/office/drawing/2014/main" id="{9E054753-8023-927B-3C24-DFF8EB15EC7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ABC2138C-A644-4724-B925-FE8185AE7A1B}" type="slidenum">
              <a:rPr lang="en-US" altLang="en-US">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0F44A622-C546-406F-CEE9-9593C52266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7AC77D11-DB2E-FE28-409C-3661A94FE5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7108" name="Slide Number Placeholder 3">
            <a:extLst>
              <a:ext uri="{FF2B5EF4-FFF2-40B4-BE49-F238E27FC236}">
                <a16:creationId xmlns:a16="http://schemas.microsoft.com/office/drawing/2014/main" id="{0F462F22-AD09-1028-7DC3-95887DC0D8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84C20747-74AC-4E97-88A8-B6083BE78CFE}" type="slidenum">
              <a:rPr lang="en-US" altLang="en-US">
                <a:latin typeface="Calibri" panose="020F0502020204030204" pitchFamily="34" charset="0"/>
              </a:rPr>
              <a:pPr/>
              <a:t>16</a:t>
            </a:fld>
            <a:endParaRPr lang="en-US" altLang="en-US">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B315E9FF-2A82-C040-692B-DDF3328861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EAC48939-4DDA-91B1-B319-952D0865A9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8132" name="Slide Number Placeholder 3">
            <a:extLst>
              <a:ext uri="{FF2B5EF4-FFF2-40B4-BE49-F238E27FC236}">
                <a16:creationId xmlns:a16="http://schemas.microsoft.com/office/drawing/2014/main" id="{EA1A74D7-3CAB-357A-AFD9-C7DCC75F59F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364DCED3-DA13-4F60-9486-F16CF2EFAC07}" type="slidenum">
              <a:rPr lang="en-US" altLang="en-US">
                <a:latin typeface="Calibri" panose="020F0502020204030204" pitchFamily="34" charset="0"/>
              </a:rPr>
              <a:pPr/>
              <a:t>17</a:t>
            </a:fld>
            <a:endParaRPr lang="en-US" altLang="en-US">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8CE3D1E9-B54B-50F5-F30D-B5914C6A91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EFB858E0-85B1-5DEA-8340-42C14A3D16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49156" name="Slide Number Placeholder 3">
            <a:extLst>
              <a:ext uri="{FF2B5EF4-FFF2-40B4-BE49-F238E27FC236}">
                <a16:creationId xmlns:a16="http://schemas.microsoft.com/office/drawing/2014/main" id="{E0D9E2CA-99D5-2B9B-19C9-F916584082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FC47FDD8-40A8-46FC-89CD-C67606E697E9}" type="slidenum">
              <a:rPr lang="en-US" altLang="en-US">
                <a:latin typeface="Calibri" panose="020F0502020204030204" pitchFamily="34" charset="0"/>
              </a:rPr>
              <a:pPr/>
              <a:t>18</a:t>
            </a:fld>
            <a:endParaRPr lang="en-US" altLang="en-US">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0CC6FDE5-EA43-2E39-8E3B-36C3279357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EF7ECF37-C383-7222-3E01-A0953A98BE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0180" name="Slide Number Placeholder 3">
            <a:extLst>
              <a:ext uri="{FF2B5EF4-FFF2-40B4-BE49-F238E27FC236}">
                <a16:creationId xmlns:a16="http://schemas.microsoft.com/office/drawing/2014/main" id="{27D7DB12-9FE9-3051-FF7A-B0EB9CDD16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8BFD66E2-4B89-4912-AE10-B3E9B2DCE960}" type="slidenum">
              <a:rPr lang="en-US" altLang="en-US">
                <a:latin typeface="Calibri" panose="020F0502020204030204" pitchFamily="34" charset="0"/>
              </a:rPr>
              <a:pPr/>
              <a:t>19</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DBE79F38-70D6-46D0-A462-D5EA6051952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140A52A4-9295-9EDF-6341-A7F8A92CDE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2772" name="Slide Number Placeholder 3">
            <a:extLst>
              <a:ext uri="{FF2B5EF4-FFF2-40B4-BE49-F238E27FC236}">
                <a16:creationId xmlns:a16="http://schemas.microsoft.com/office/drawing/2014/main" id="{EE536617-D767-9C1F-A6B2-38AFF52720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FC2683F6-7E7D-4B67-8642-951C68BEF93C}" type="slidenum">
              <a:rPr lang="en-US" altLang="en-US">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C681012C-229A-F044-4493-278EC171BE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73FD5CA4-A051-128E-A437-3E250DADA2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1204" name="Slide Number Placeholder 3">
            <a:extLst>
              <a:ext uri="{FF2B5EF4-FFF2-40B4-BE49-F238E27FC236}">
                <a16:creationId xmlns:a16="http://schemas.microsoft.com/office/drawing/2014/main" id="{BE8237A4-C1D1-A991-66E6-BA9D335F1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A5CFB3E0-234C-4559-AC1B-1DD87FCDFB73}" type="slidenum">
              <a:rPr lang="en-US" altLang="en-US">
                <a:latin typeface="Calibri" panose="020F0502020204030204" pitchFamily="34" charset="0"/>
              </a:rPr>
              <a:pPr/>
              <a:t>20</a:t>
            </a:fld>
            <a:endParaRPr lang="en-US" altLang="en-US">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BFFD0B56-D907-D4F9-303E-E32B296FE8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9F1E16A5-FEB3-F6D4-D7F6-8901532383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2228" name="Slide Number Placeholder 3">
            <a:extLst>
              <a:ext uri="{FF2B5EF4-FFF2-40B4-BE49-F238E27FC236}">
                <a16:creationId xmlns:a16="http://schemas.microsoft.com/office/drawing/2014/main" id="{3F03FFDC-43E8-E0C3-BCD9-6039665ED17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DE61F908-AA8C-4499-A3AC-35750E7116F7}" type="slidenum">
              <a:rPr lang="en-US" altLang="en-US">
                <a:latin typeface="Calibri" panose="020F0502020204030204" pitchFamily="34" charset="0"/>
              </a:rPr>
              <a:pPr/>
              <a:t>21</a:t>
            </a:fld>
            <a:endParaRPr lang="en-US" altLang="en-US">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22646169-C500-415C-5722-CBCAE0CD8BF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35DA1672-2F2C-E6A8-842A-1EB4A6D166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3252" name="Slide Number Placeholder 3">
            <a:extLst>
              <a:ext uri="{FF2B5EF4-FFF2-40B4-BE49-F238E27FC236}">
                <a16:creationId xmlns:a16="http://schemas.microsoft.com/office/drawing/2014/main" id="{A0EA80D7-6A80-DE8E-A6A2-50CF6AE949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2D540AD1-CECB-46BB-8F58-DF58BAB938FB}" type="slidenum">
              <a:rPr lang="en-US" altLang="en-US">
                <a:latin typeface="Calibri" panose="020F0502020204030204" pitchFamily="34" charset="0"/>
              </a:rPr>
              <a:pPr/>
              <a:t>22</a:t>
            </a:fld>
            <a:endParaRPr lang="en-US" altLang="en-US">
              <a:latin typeface="Calibri" panose="020F050202020403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73C622BE-4992-A865-D290-1BD42E8825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a:extLst>
              <a:ext uri="{FF2B5EF4-FFF2-40B4-BE49-F238E27FC236}">
                <a16:creationId xmlns:a16="http://schemas.microsoft.com/office/drawing/2014/main" id="{E7808AA9-2B18-4CF8-A23D-97E42EC9A9C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4276" name="Slide Number Placeholder 3">
            <a:extLst>
              <a:ext uri="{FF2B5EF4-FFF2-40B4-BE49-F238E27FC236}">
                <a16:creationId xmlns:a16="http://schemas.microsoft.com/office/drawing/2014/main" id="{B653D7EC-F6A7-460E-C3B0-D9F19F09604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A2477D1A-E381-41A9-86D0-24CE8B1C1B11}" type="slidenum">
              <a:rPr lang="en-US" altLang="en-US">
                <a:latin typeface="Calibri" panose="020F0502020204030204" pitchFamily="34" charset="0"/>
              </a:rPr>
              <a:pPr/>
              <a:t>23</a:t>
            </a:fld>
            <a:endParaRPr lang="en-US" altLang="en-US">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CC04DC0D-D7E2-B8EA-5828-4A13D0171B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16824B8D-BCC1-A259-21EE-FCADA5EA8C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5300" name="Slide Number Placeholder 3">
            <a:extLst>
              <a:ext uri="{FF2B5EF4-FFF2-40B4-BE49-F238E27FC236}">
                <a16:creationId xmlns:a16="http://schemas.microsoft.com/office/drawing/2014/main" id="{AA1B769A-03E6-D02B-8D00-565910B4DF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52A3A22F-5E5A-4BFC-ACDD-8729877F8F0E}" type="slidenum">
              <a:rPr lang="en-US" altLang="en-US">
                <a:latin typeface="Calibri" panose="020F0502020204030204" pitchFamily="34" charset="0"/>
              </a:rPr>
              <a:pPr/>
              <a:t>24</a:t>
            </a:fld>
            <a:endParaRPr lang="en-US" altLang="en-US">
              <a:latin typeface="Calibri" panose="020F050202020403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7D553ECA-62B7-8EA3-A6E4-E9757DA983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a:extLst>
              <a:ext uri="{FF2B5EF4-FFF2-40B4-BE49-F238E27FC236}">
                <a16:creationId xmlns:a16="http://schemas.microsoft.com/office/drawing/2014/main" id="{1F9ABB0B-EA4D-B254-B036-1664842E02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56324" name="Slide Number Placeholder 3">
            <a:extLst>
              <a:ext uri="{FF2B5EF4-FFF2-40B4-BE49-F238E27FC236}">
                <a16:creationId xmlns:a16="http://schemas.microsoft.com/office/drawing/2014/main" id="{78A908ED-03B4-99C7-D7D9-B0A04424ED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02726674-1DAB-49AD-9806-136811127251}" type="slidenum">
              <a:rPr lang="en-US" altLang="en-US">
                <a:latin typeface="Calibri" panose="020F0502020204030204" pitchFamily="34" charset="0"/>
              </a:rPr>
              <a:pPr/>
              <a:t>25</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929B80B4-2713-B62F-7B62-9476A1B354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1078C1FA-D645-CFF9-9726-9F83816063C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3796" name="Slide Number Placeholder 3">
            <a:extLst>
              <a:ext uri="{FF2B5EF4-FFF2-40B4-BE49-F238E27FC236}">
                <a16:creationId xmlns:a16="http://schemas.microsoft.com/office/drawing/2014/main" id="{F04FB59A-CA27-55B4-97D9-ED19B2A6E84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04DAADF4-175F-4B23-BF4B-DFA22BBBC684}" type="slidenum">
              <a:rPr lang="en-US" altLang="en-US">
                <a:latin typeface="Calibri" panose="020F0502020204030204" pitchFamily="34" charset="0"/>
              </a:rPr>
              <a:pPr/>
              <a:t>3</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BA0DB368-5F14-D023-00AB-DB3182043C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96E112A0-93FB-0664-ACAE-5C20158C93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4820" name="Slide Number Placeholder 3">
            <a:extLst>
              <a:ext uri="{FF2B5EF4-FFF2-40B4-BE49-F238E27FC236}">
                <a16:creationId xmlns:a16="http://schemas.microsoft.com/office/drawing/2014/main" id="{80067CAC-ED69-E485-347B-74C505FA43D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E06836CA-58F5-47F5-9EC2-4694E2E46F60}" type="slidenum">
              <a:rPr lang="en-US" altLang="en-US">
                <a:latin typeface="Calibri" panose="020F0502020204030204" pitchFamily="34" charset="0"/>
              </a:rPr>
              <a:pPr/>
              <a:t>4</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601E0167-3A41-AB84-0994-B5D585F80A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ADB4E15E-38DB-0C3B-CCF7-FE534FF069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5844" name="Slide Number Placeholder 3">
            <a:extLst>
              <a:ext uri="{FF2B5EF4-FFF2-40B4-BE49-F238E27FC236}">
                <a16:creationId xmlns:a16="http://schemas.microsoft.com/office/drawing/2014/main" id="{46B93CB9-5F31-E08C-45C7-E28773EFA7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EE612495-0C41-40EA-AF2A-682A429F78E6}" type="slidenum">
              <a:rPr lang="en-US" altLang="en-US">
                <a:latin typeface="Calibri" panose="020F0502020204030204" pitchFamily="34" charset="0"/>
              </a:rPr>
              <a:pPr/>
              <a:t>5</a:t>
            </a:fld>
            <a:endParaRPr lang="en-US"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433F88CC-5186-D42D-64A3-483CED6AF1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6DAD325-7AFC-FADF-0D35-5923668AA39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6868" name="Slide Number Placeholder 3">
            <a:extLst>
              <a:ext uri="{FF2B5EF4-FFF2-40B4-BE49-F238E27FC236}">
                <a16:creationId xmlns:a16="http://schemas.microsoft.com/office/drawing/2014/main" id="{0C7E5DF3-5BC6-26D5-F5EB-ECFCD9BFAAD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FE9CA224-FEB2-437F-9715-4AC909C1427A}" type="slidenum">
              <a:rPr lang="en-US" altLang="en-US">
                <a:latin typeface="Calibri" panose="020F0502020204030204" pitchFamily="34" charset="0"/>
              </a:rPr>
              <a:pPr/>
              <a:t>6</a:t>
            </a:fld>
            <a:endParaRPr lang="en-US"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8F207F90-1E5B-35E9-EE7F-8E0C79AE3F0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2C0DD69C-F6B2-B1A4-347D-4828276A3A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7892" name="Slide Number Placeholder 3">
            <a:extLst>
              <a:ext uri="{FF2B5EF4-FFF2-40B4-BE49-F238E27FC236}">
                <a16:creationId xmlns:a16="http://schemas.microsoft.com/office/drawing/2014/main" id="{1C51AD63-4926-D62C-4AD6-99CD9842AC6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F5E44521-8BA7-4B5F-BE79-973E32DF569E}" type="slidenum">
              <a:rPr lang="en-US" altLang="en-US">
                <a:latin typeface="Calibri" panose="020F0502020204030204" pitchFamily="34" charset="0"/>
              </a:rPr>
              <a:pPr/>
              <a:t>7</a:t>
            </a:fld>
            <a:endParaRPr lang="en-US"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80228301-209F-2AD1-E334-4AAADFDDD5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B15FD6E2-9FD2-9F18-2132-70C5347EDA0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8916" name="Slide Number Placeholder 3">
            <a:extLst>
              <a:ext uri="{FF2B5EF4-FFF2-40B4-BE49-F238E27FC236}">
                <a16:creationId xmlns:a16="http://schemas.microsoft.com/office/drawing/2014/main" id="{93FD490B-7226-0330-F723-C1D2EBB5ACC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CDE96A8B-9970-4E2D-B732-06890A2F7AA8}" type="slidenum">
              <a:rPr lang="en-US" altLang="en-US">
                <a:latin typeface="Calibri" panose="020F0502020204030204" pitchFamily="34" charset="0"/>
              </a:rPr>
              <a:pPr/>
              <a:t>8</a:t>
            </a:fld>
            <a:endParaRPr lang="en-US"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50B62CC0-B65C-4BC6-951F-C6F7D7887A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C0DF19C4-92DC-B08F-4093-1C1CFA3474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39940" name="Slide Number Placeholder 3">
            <a:extLst>
              <a:ext uri="{FF2B5EF4-FFF2-40B4-BE49-F238E27FC236}">
                <a16:creationId xmlns:a16="http://schemas.microsoft.com/office/drawing/2014/main" id="{B3AB2F53-D081-CCB2-271D-C1AB0DDDCC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defTabSz="457200" fontAlgn="base">
              <a:spcBef>
                <a:spcPct val="0"/>
              </a:spcBef>
              <a:spcAft>
                <a:spcPct val="0"/>
              </a:spcAft>
              <a:defRPr>
                <a:solidFill>
                  <a:schemeClr val="tx1"/>
                </a:solidFill>
                <a:latin typeface="Trebuchet MS" panose="020B0603020202020204" pitchFamily="34" charset="0"/>
              </a:defRPr>
            </a:lvl6pPr>
            <a:lvl7pPr marL="2971800" indent="-228600" defTabSz="457200" fontAlgn="base">
              <a:spcBef>
                <a:spcPct val="0"/>
              </a:spcBef>
              <a:spcAft>
                <a:spcPct val="0"/>
              </a:spcAft>
              <a:defRPr>
                <a:solidFill>
                  <a:schemeClr val="tx1"/>
                </a:solidFill>
                <a:latin typeface="Trebuchet MS" panose="020B0603020202020204" pitchFamily="34" charset="0"/>
              </a:defRPr>
            </a:lvl7pPr>
            <a:lvl8pPr marL="3429000" indent="-228600" defTabSz="457200" fontAlgn="base">
              <a:spcBef>
                <a:spcPct val="0"/>
              </a:spcBef>
              <a:spcAft>
                <a:spcPct val="0"/>
              </a:spcAft>
              <a:defRPr>
                <a:solidFill>
                  <a:schemeClr val="tx1"/>
                </a:solidFill>
                <a:latin typeface="Trebuchet MS" panose="020B0603020202020204" pitchFamily="34" charset="0"/>
              </a:defRPr>
            </a:lvl8pPr>
            <a:lvl9pPr marL="3886200" indent="-228600" defTabSz="457200" fontAlgn="base">
              <a:spcBef>
                <a:spcPct val="0"/>
              </a:spcBef>
              <a:spcAft>
                <a:spcPct val="0"/>
              </a:spcAft>
              <a:defRPr>
                <a:solidFill>
                  <a:schemeClr val="tx1"/>
                </a:solidFill>
                <a:latin typeface="Trebuchet MS" panose="020B0603020202020204" pitchFamily="34" charset="0"/>
              </a:defRPr>
            </a:lvl9pPr>
          </a:lstStyle>
          <a:p>
            <a:fld id="{97C882A5-E46F-4581-9A27-4535359A3EBB}" type="slidenum">
              <a:rPr lang="en-US" altLang="en-US">
                <a:latin typeface="Calibri" panose="020F0502020204030204" pitchFamily="34" charset="0"/>
              </a:rPr>
              <a:pPr/>
              <a:t>9</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7">
            <a:extLst>
              <a:ext uri="{FF2B5EF4-FFF2-40B4-BE49-F238E27FC236}">
                <a16:creationId xmlns:a16="http://schemas.microsoft.com/office/drawing/2014/main" id="{B428E31F-B63E-1B83-4F38-A273B3CF6792}"/>
              </a:ext>
            </a:extLst>
          </p:cNvPr>
          <p:cNvGrpSpPr>
            <a:grpSpLocks/>
          </p:cNvGrpSpPr>
          <p:nvPr/>
        </p:nvGrpSpPr>
        <p:grpSpPr bwMode="auto">
          <a:xfrm>
            <a:off x="0" y="-7938"/>
            <a:ext cx="12192000" cy="6865938"/>
            <a:chOff x="0" y="-8467"/>
            <a:chExt cx="12192000" cy="6866467"/>
          </a:xfrm>
        </p:grpSpPr>
        <p:cxnSp>
          <p:nvCxnSpPr>
            <p:cNvPr id="5" name="Straight Connector 4">
              <a:extLst>
                <a:ext uri="{FF2B5EF4-FFF2-40B4-BE49-F238E27FC236}">
                  <a16:creationId xmlns:a16="http://schemas.microsoft.com/office/drawing/2014/main" id="{7573BF02-9691-32E1-1E9E-1E51DD782D02}"/>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38E44230-EAAD-DB38-3D62-84B165A9032B}"/>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 name="Rectangle 23">
              <a:extLst>
                <a:ext uri="{FF2B5EF4-FFF2-40B4-BE49-F238E27FC236}">
                  <a16:creationId xmlns:a16="http://schemas.microsoft.com/office/drawing/2014/main" id="{552BA927-BA85-1DA2-58A2-5F67F84CD5F4}"/>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Rectangle 25">
              <a:extLst>
                <a:ext uri="{FF2B5EF4-FFF2-40B4-BE49-F238E27FC236}">
                  <a16:creationId xmlns:a16="http://schemas.microsoft.com/office/drawing/2014/main" id="{730A998C-4C7A-AAD7-A635-D727D8E3285F}"/>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Isosceles Triangle 8">
              <a:extLst>
                <a:ext uri="{FF2B5EF4-FFF2-40B4-BE49-F238E27FC236}">
                  <a16:creationId xmlns:a16="http://schemas.microsoft.com/office/drawing/2014/main" id="{957AEC25-8E0E-AFB4-A805-61CEC622958A}"/>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7">
              <a:extLst>
                <a:ext uri="{FF2B5EF4-FFF2-40B4-BE49-F238E27FC236}">
                  <a16:creationId xmlns:a16="http://schemas.microsoft.com/office/drawing/2014/main" id="{C2DBD26D-0F6A-9FCC-6732-757FC6B52DC6}"/>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8">
              <a:extLst>
                <a:ext uri="{FF2B5EF4-FFF2-40B4-BE49-F238E27FC236}">
                  <a16:creationId xmlns:a16="http://schemas.microsoft.com/office/drawing/2014/main" id="{9E2FA74C-17DD-9A15-6D84-B246EAB27ADF}"/>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9">
              <a:extLst>
                <a:ext uri="{FF2B5EF4-FFF2-40B4-BE49-F238E27FC236}">
                  <a16:creationId xmlns:a16="http://schemas.microsoft.com/office/drawing/2014/main" id="{D7C2EA0E-50E1-1CE4-5F4A-A2A810DE0986}"/>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A75519DF-1CE6-1548-52C2-D1E0D90031B1}"/>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36F26EF8-9E37-2C88-EF9A-6DF93BADF0D7}"/>
                </a:ext>
              </a:extLst>
            </p:cNvPr>
            <p:cNvSpPr/>
            <p:nvPr/>
          </p:nvSpPr>
          <p:spPr>
            <a:xfrm rot="10800000">
              <a:off x="0" y="-528"/>
              <a:ext cx="842963" cy="566622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5" name="Date Placeholder 3">
            <a:extLst>
              <a:ext uri="{FF2B5EF4-FFF2-40B4-BE49-F238E27FC236}">
                <a16:creationId xmlns:a16="http://schemas.microsoft.com/office/drawing/2014/main" id="{4419CCED-E285-BF8E-EAFC-FF0774DD999E}"/>
              </a:ext>
            </a:extLst>
          </p:cNvPr>
          <p:cNvSpPr>
            <a:spLocks noGrp="1"/>
          </p:cNvSpPr>
          <p:nvPr>
            <p:ph type="dt" sz="half" idx="10"/>
          </p:nvPr>
        </p:nvSpPr>
        <p:spPr/>
        <p:txBody>
          <a:bodyPr/>
          <a:lstStyle>
            <a:lvl1pPr>
              <a:defRPr/>
            </a:lvl1pPr>
          </a:lstStyle>
          <a:p>
            <a:pPr>
              <a:defRPr/>
            </a:pPr>
            <a:fld id="{7CC8AD5E-0E7C-49E6-BBA7-9C8258A0747F}" type="datetimeFigureOut">
              <a:rPr lang="en-US"/>
              <a:pPr>
                <a:defRPr/>
              </a:pPr>
              <a:t>2/14/2024</a:t>
            </a:fld>
            <a:endParaRPr lang="en-US"/>
          </a:p>
        </p:txBody>
      </p:sp>
      <p:sp>
        <p:nvSpPr>
          <p:cNvPr id="16" name="Footer Placeholder 4">
            <a:extLst>
              <a:ext uri="{FF2B5EF4-FFF2-40B4-BE49-F238E27FC236}">
                <a16:creationId xmlns:a16="http://schemas.microsoft.com/office/drawing/2014/main" id="{440C1865-992B-6B19-EC85-AC8AFBD204EC}"/>
              </a:ext>
            </a:extLst>
          </p:cNvPr>
          <p:cNvSpPr>
            <a:spLocks noGrp="1"/>
          </p:cNvSpPr>
          <p:nvPr>
            <p:ph type="ftr" sz="quarter" idx="11"/>
          </p:nvPr>
        </p:nvSpPr>
        <p:spPr/>
        <p:txBody>
          <a:bodyPr/>
          <a:lstStyle>
            <a:lvl1pPr>
              <a:defRPr/>
            </a:lvl1pPr>
          </a:lstStyle>
          <a:p>
            <a:pPr>
              <a:defRPr/>
            </a:pPr>
            <a:endParaRPr lang="en-US"/>
          </a:p>
        </p:txBody>
      </p:sp>
      <p:sp>
        <p:nvSpPr>
          <p:cNvPr id="17" name="Slide Number Placeholder 5">
            <a:extLst>
              <a:ext uri="{FF2B5EF4-FFF2-40B4-BE49-F238E27FC236}">
                <a16:creationId xmlns:a16="http://schemas.microsoft.com/office/drawing/2014/main" id="{55777A3A-3896-B38E-54C5-CEB59BF22F49}"/>
              </a:ext>
            </a:extLst>
          </p:cNvPr>
          <p:cNvSpPr>
            <a:spLocks noGrp="1"/>
          </p:cNvSpPr>
          <p:nvPr>
            <p:ph type="sldNum" sz="quarter" idx="12"/>
          </p:nvPr>
        </p:nvSpPr>
        <p:spPr/>
        <p:txBody>
          <a:bodyPr/>
          <a:lstStyle>
            <a:lvl1pPr>
              <a:defRPr/>
            </a:lvl1pPr>
          </a:lstStyle>
          <a:p>
            <a:fld id="{E1690BA4-2630-4737-B6E4-259E9983E83A}" type="slidenum">
              <a:rPr lang="en-US" altLang="en-US"/>
              <a:pPr/>
              <a:t>‹#›</a:t>
            </a:fld>
            <a:endParaRPr lang="en-US" altLang="en-US"/>
          </a:p>
        </p:txBody>
      </p:sp>
    </p:spTree>
    <p:extLst>
      <p:ext uri="{BB962C8B-B14F-4D97-AF65-F5344CB8AC3E}">
        <p14:creationId xmlns:p14="http://schemas.microsoft.com/office/powerpoint/2010/main" val="918351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2806D6-F7ED-0795-E405-6C09F0A612F1}"/>
              </a:ext>
            </a:extLst>
          </p:cNvPr>
          <p:cNvSpPr>
            <a:spLocks noGrp="1"/>
          </p:cNvSpPr>
          <p:nvPr>
            <p:ph type="dt" sz="half" idx="10"/>
          </p:nvPr>
        </p:nvSpPr>
        <p:spPr/>
        <p:txBody>
          <a:bodyPr/>
          <a:lstStyle>
            <a:lvl1pPr>
              <a:defRPr/>
            </a:lvl1pPr>
          </a:lstStyle>
          <a:p>
            <a:pPr>
              <a:defRPr/>
            </a:pPr>
            <a:fld id="{C8FA386E-3BB8-40C6-94CB-274DFC5914CC}" type="datetimeFigureOut">
              <a:rPr lang="en-US"/>
              <a:pPr>
                <a:defRPr/>
              </a:pPr>
              <a:t>2/14/2024</a:t>
            </a:fld>
            <a:endParaRPr lang="en-US"/>
          </a:p>
        </p:txBody>
      </p:sp>
      <p:sp>
        <p:nvSpPr>
          <p:cNvPr id="5" name="Footer Placeholder 4">
            <a:extLst>
              <a:ext uri="{FF2B5EF4-FFF2-40B4-BE49-F238E27FC236}">
                <a16:creationId xmlns:a16="http://schemas.microsoft.com/office/drawing/2014/main" id="{60BF9A23-BAB1-F17F-E5E5-4E22178272F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5F1C018-B574-54F1-383F-B008A845F40B}"/>
              </a:ext>
            </a:extLst>
          </p:cNvPr>
          <p:cNvSpPr>
            <a:spLocks noGrp="1"/>
          </p:cNvSpPr>
          <p:nvPr>
            <p:ph type="sldNum" sz="quarter" idx="12"/>
          </p:nvPr>
        </p:nvSpPr>
        <p:spPr/>
        <p:txBody>
          <a:bodyPr/>
          <a:lstStyle>
            <a:lvl1pPr>
              <a:defRPr/>
            </a:lvl1pPr>
          </a:lstStyle>
          <a:p>
            <a:fld id="{771BF454-478C-43D0-9D62-6D8ACF9E843C}" type="slidenum">
              <a:rPr lang="en-US" altLang="en-US"/>
              <a:pPr/>
              <a:t>‹#›</a:t>
            </a:fld>
            <a:endParaRPr lang="en-US" altLang="en-US"/>
          </a:p>
        </p:txBody>
      </p:sp>
    </p:spTree>
    <p:extLst>
      <p:ext uri="{BB962C8B-B14F-4D97-AF65-F5344CB8AC3E}">
        <p14:creationId xmlns:p14="http://schemas.microsoft.com/office/powerpoint/2010/main" val="3976543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CDC5F7-7BAA-FBF3-BE0D-7FA896D10D8B}"/>
              </a:ext>
            </a:extLst>
          </p:cNvPr>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5" name="TextBox 4">
            <a:extLst>
              <a:ext uri="{FF2B5EF4-FFF2-40B4-BE49-F238E27FC236}">
                <a16:creationId xmlns:a16="http://schemas.microsoft.com/office/drawing/2014/main" id="{AE31D6D7-A91D-819D-5EC0-8478779C96C4}"/>
              </a:ext>
            </a:extLst>
          </p:cNvPr>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endParaRPr lang="en-US" dirty="0">
              <a:solidFill>
                <a:schemeClr val="accent1">
                  <a:lumMod val="60000"/>
                  <a:lumOff val="40000"/>
                </a:schemeClr>
              </a:solidFill>
              <a:latin typeface="Arial"/>
              <a:cs typeface="+mn-cs"/>
            </a:endParaRP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Date Placeholder 3">
            <a:extLst>
              <a:ext uri="{FF2B5EF4-FFF2-40B4-BE49-F238E27FC236}">
                <a16:creationId xmlns:a16="http://schemas.microsoft.com/office/drawing/2014/main" id="{CA3FF90C-E6AC-0723-9ED8-B053C1F87BE5}"/>
              </a:ext>
            </a:extLst>
          </p:cNvPr>
          <p:cNvSpPr>
            <a:spLocks noGrp="1"/>
          </p:cNvSpPr>
          <p:nvPr>
            <p:ph type="dt" sz="half" idx="14"/>
          </p:nvPr>
        </p:nvSpPr>
        <p:spPr/>
        <p:txBody>
          <a:bodyPr/>
          <a:lstStyle>
            <a:lvl1pPr>
              <a:defRPr/>
            </a:lvl1pPr>
          </a:lstStyle>
          <a:p>
            <a:pPr>
              <a:defRPr/>
            </a:pPr>
            <a:fld id="{21B7C978-AF70-4C72-9EC8-BC35A7872248}" type="datetimeFigureOut">
              <a:rPr lang="en-US"/>
              <a:pPr>
                <a:defRPr/>
              </a:pPr>
              <a:t>2/14/2024</a:t>
            </a:fld>
            <a:endParaRPr lang="en-US"/>
          </a:p>
        </p:txBody>
      </p:sp>
      <p:sp>
        <p:nvSpPr>
          <p:cNvPr id="7" name="Footer Placeholder 4">
            <a:extLst>
              <a:ext uri="{FF2B5EF4-FFF2-40B4-BE49-F238E27FC236}">
                <a16:creationId xmlns:a16="http://schemas.microsoft.com/office/drawing/2014/main" id="{555889FE-A495-90C6-9930-C5BC426064CD}"/>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096858B-4DA1-4E28-36B8-3827BB28EE16}"/>
              </a:ext>
            </a:extLst>
          </p:cNvPr>
          <p:cNvSpPr>
            <a:spLocks noGrp="1"/>
          </p:cNvSpPr>
          <p:nvPr>
            <p:ph type="sldNum" sz="quarter" idx="16"/>
          </p:nvPr>
        </p:nvSpPr>
        <p:spPr/>
        <p:txBody>
          <a:bodyPr/>
          <a:lstStyle>
            <a:lvl1pPr>
              <a:defRPr/>
            </a:lvl1pPr>
          </a:lstStyle>
          <a:p>
            <a:fld id="{9E3A538F-A513-4453-BD8C-F4097E9267D8}" type="slidenum">
              <a:rPr lang="en-US" altLang="en-US"/>
              <a:pPr/>
              <a:t>‹#›</a:t>
            </a:fld>
            <a:endParaRPr lang="en-US" altLang="en-US"/>
          </a:p>
        </p:txBody>
      </p:sp>
    </p:spTree>
    <p:extLst>
      <p:ext uri="{BB962C8B-B14F-4D97-AF65-F5344CB8AC3E}">
        <p14:creationId xmlns:p14="http://schemas.microsoft.com/office/powerpoint/2010/main" val="570357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C3DEA5E-D050-750D-5C61-692227A1CA21}"/>
              </a:ext>
            </a:extLst>
          </p:cNvPr>
          <p:cNvSpPr>
            <a:spLocks noGrp="1"/>
          </p:cNvSpPr>
          <p:nvPr>
            <p:ph type="dt" sz="half" idx="10"/>
          </p:nvPr>
        </p:nvSpPr>
        <p:spPr/>
        <p:txBody>
          <a:bodyPr/>
          <a:lstStyle>
            <a:lvl1pPr>
              <a:defRPr/>
            </a:lvl1pPr>
          </a:lstStyle>
          <a:p>
            <a:pPr>
              <a:defRPr/>
            </a:pPr>
            <a:fld id="{24ECB4E6-5FE1-4C55-8877-3B6558902866}" type="datetimeFigureOut">
              <a:rPr lang="en-US"/>
              <a:pPr>
                <a:defRPr/>
              </a:pPr>
              <a:t>2/14/2024</a:t>
            </a:fld>
            <a:endParaRPr lang="en-US"/>
          </a:p>
        </p:txBody>
      </p:sp>
      <p:sp>
        <p:nvSpPr>
          <p:cNvPr id="5" name="Footer Placeholder 4">
            <a:extLst>
              <a:ext uri="{FF2B5EF4-FFF2-40B4-BE49-F238E27FC236}">
                <a16:creationId xmlns:a16="http://schemas.microsoft.com/office/drawing/2014/main" id="{190E8A89-2A22-2DB5-AA30-9833E511E8A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992457F-D035-CF41-2BAB-60F820ED1769}"/>
              </a:ext>
            </a:extLst>
          </p:cNvPr>
          <p:cNvSpPr>
            <a:spLocks noGrp="1"/>
          </p:cNvSpPr>
          <p:nvPr>
            <p:ph type="sldNum" sz="quarter" idx="12"/>
          </p:nvPr>
        </p:nvSpPr>
        <p:spPr/>
        <p:txBody>
          <a:bodyPr/>
          <a:lstStyle>
            <a:lvl1pPr>
              <a:defRPr/>
            </a:lvl1pPr>
          </a:lstStyle>
          <a:p>
            <a:fld id="{FDB58E8A-69A0-426B-9F1D-55AAAF522C88}" type="slidenum">
              <a:rPr lang="en-US" altLang="en-US"/>
              <a:pPr/>
              <a:t>‹#›</a:t>
            </a:fld>
            <a:endParaRPr lang="en-US" altLang="en-US"/>
          </a:p>
        </p:txBody>
      </p:sp>
    </p:spTree>
    <p:extLst>
      <p:ext uri="{BB962C8B-B14F-4D97-AF65-F5344CB8AC3E}">
        <p14:creationId xmlns:p14="http://schemas.microsoft.com/office/powerpoint/2010/main" val="2208740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CC0C2A-2ED9-F6FA-36CF-2460D8A49F5E}"/>
              </a:ext>
            </a:extLst>
          </p:cNvPr>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5" name="TextBox 4">
            <a:extLst>
              <a:ext uri="{FF2B5EF4-FFF2-40B4-BE49-F238E27FC236}">
                <a16:creationId xmlns:a16="http://schemas.microsoft.com/office/drawing/2014/main" id="{12F7FB0B-956A-72F0-F4E8-99D2D9F6422C}"/>
              </a:ext>
            </a:extLst>
          </p:cNvPr>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Date Placeholder 3">
            <a:extLst>
              <a:ext uri="{FF2B5EF4-FFF2-40B4-BE49-F238E27FC236}">
                <a16:creationId xmlns:a16="http://schemas.microsoft.com/office/drawing/2014/main" id="{24AE0475-1146-1103-5D9D-ABB0562A60BB}"/>
              </a:ext>
            </a:extLst>
          </p:cNvPr>
          <p:cNvSpPr>
            <a:spLocks noGrp="1"/>
          </p:cNvSpPr>
          <p:nvPr>
            <p:ph type="dt" sz="half" idx="14"/>
          </p:nvPr>
        </p:nvSpPr>
        <p:spPr/>
        <p:txBody>
          <a:bodyPr/>
          <a:lstStyle>
            <a:lvl1pPr>
              <a:defRPr/>
            </a:lvl1pPr>
          </a:lstStyle>
          <a:p>
            <a:pPr>
              <a:defRPr/>
            </a:pPr>
            <a:fld id="{E55C540C-2556-453E-BFE6-B7E615EF83C1}" type="datetimeFigureOut">
              <a:rPr lang="en-US"/>
              <a:pPr>
                <a:defRPr/>
              </a:pPr>
              <a:t>2/14/2024</a:t>
            </a:fld>
            <a:endParaRPr lang="en-US"/>
          </a:p>
        </p:txBody>
      </p:sp>
      <p:sp>
        <p:nvSpPr>
          <p:cNvPr id="7" name="Footer Placeholder 4">
            <a:extLst>
              <a:ext uri="{FF2B5EF4-FFF2-40B4-BE49-F238E27FC236}">
                <a16:creationId xmlns:a16="http://schemas.microsoft.com/office/drawing/2014/main" id="{CCE075AF-5E25-4253-DFAC-5E6A4C97E187}"/>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AE44D131-4033-8CBA-0364-A80252CE1A04}"/>
              </a:ext>
            </a:extLst>
          </p:cNvPr>
          <p:cNvSpPr>
            <a:spLocks noGrp="1"/>
          </p:cNvSpPr>
          <p:nvPr>
            <p:ph type="sldNum" sz="quarter" idx="16"/>
          </p:nvPr>
        </p:nvSpPr>
        <p:spPr/>
        <p:txBody>
          <a:bodyPr/>
          <a:lstStyle>
            <a:lvl1pPr>
              <a:defRPr/>
            </a:lvl1pPr>
          </a:lstStyle>
          <a:p>
            <a:fld id="{24D9B498-8446-43D3-A6E4-9617E924494F}" type="slidenum">
              <a:rPr lang="en-US" altLang="en-US"/>
              <a:pPr/>
              <a:t>‹#›</a:t>
            </a:fld>
            <a:endParaRPr lang="en-US" altLang="en-US"/>
          </a:p>
        </p:txBody>
      </p:sp>
    </p:spTree>
    <p:extLst>
      <p:ext uri="{BB962C8B-B14F-4D97-AF65-F5344CB8AC3E}">
        <p14:creationId xmlns:p14="http://schemas.microsoft.com/office/powerpoint/2010/main" val="1202832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8947834-5B38-E495-DC0F-ED1092DE3F87}"/>
              </a:ext>
            </a:extLst>
          </p:cNvPr>
          <p:cNvSpPr>
            <a:spLocks noGrp="1"/>
          </p:cNvSpPr>
          <p:nvPr>
            <p:ph type="dt" sz="half" idx="14"/>
          </p:nvPr>
        </p:nvSpPr>
        <p:spPr/>
        <p:txBody>
          <a:bodyPr/>
          <a:lstStyle>
            <a:lvl1pPr>
              <a:defRPr/>
            </a:lvl1pPr>
          </a:lstStyle>
          <a:p>
            <a:pPr>
              <a:defRPr/>
            </a:pPr>
            <a:fld id="{29C93FD3-400D-4805-ABD4-CC8B47A3C9B7}" type="datetimeFigureOut">
              <a:rPr lang="en-US"/>
              <a:pPr>
                <a:defRPr/>
              </a:pPr>
              <a:t>2/14/2024</a:t>
            </a:fld>
            <a:endParaRPr lang="en-US"/>
          </a:p>
        </p:txBody>
      </p:sp>
      <p:sp>
        <p:nvSpPr>
          <p:cNvPr id="5" name="Footer Placeholder 4">
            <a:extLst>
              <a:ext uri="{FF2B5EF4-FFF2-40B4-BE49-F238E27FC236}">
                <a16:creationId xmlns:a16="http://schemas.microsoft.com/office/drawing/2014/main" id="{F3DB546F-7FD7-55C8-D158-276BC44D288F}"/>
              </a:ext>
            </a:extLst>
          </p:cNvPr>
          <p:cNvSpPr>
            <a:spLocks noGrp="1"/>
          </p:cNvSpPr>
          <p:nvPr>
            <p:ph type="ftr" sz="quarter" idx="15"/>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DC44291-6030-B2D6-0BFB-6273E98CB521}"/>
              </a:ext>
            </a:extLst>
          </p:cNvPr>
          <p:cNvSpPr>
            <a:spLocks noGrp="1"/>
          </p:cNvSpPr>
          <p:nvPr>
            <p:ph type="sldNum" sz="quarter" idx="16"/>
          </p:nvPr>
        </p:nvSpPr>
        <p:spPr/>
        <p:txBody>
          <a:bodyPr/>
          <a:lstStyle>
            <a:lvl1pPr>
              <a:defRPr/>
            </a:lvl1pPr>
          </a:lstStyle>
          <a:p>
            <a:fld id="{6DD88392-EE65-4121-92B0-4AC5028BDEB3}" type="slidenum">
              <a:rPr lang="en-US" altLang="en-US"/>
              <a:pPr/>
              <a:t>‹#›</a:t>
            </a:fld>
            <a:endParaRPr lang="en-US" altLang="en-US"/>
          </a:p>
        </p:txBody>
      </p:sp>
    </p:spTree>
    <p:extLst>
      <p:ext uri="{BB962C8B-B14F-4D97-AF65-F5344CB8AC3E}">
        <p14:creationId xmlns:p14="http://schemas.microsoft.com/office/powerpoint/2010/main" val="1585165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126EB-D39C-7D15-1D09-083C76A44278}"/>
              </a:ext>
            </a:extLst>
          </p:cNvPr>
          <p:cNvSpPr>
            <a:spLocks noGrp="1"/>
          </p:cNvSpPr>
          <p:nvPr>
            <p:ph type="dt" sz="half" idx="10"/>
          </p:nvPr>
        </p:nvSpPr>
        <p:spPr/>
        <p:txBody>
          <a:bodyPr/>
          <a:lstStyle>
            <a:lvl1pPr>
              <a:defRPr/>
            </a:lvl1pPr>
          </a:lstStyle>
          <a:p>
            <a:pPr>
              <a:defRPr/>
            </a:pPr>
            <a:fld id="{05B2EEFB-46FA-4620-A53F-DB22DE0361CF}" type="datetimeFigureOut">
              <a:rPr lang="en-US"/>
              <a:pPr>
                <a:defRPr/>
              </a:pPr>
              <a:t>2/14/2024</a:t>
            </a:fld>
            <a:endParaRPr lang="en-US"/>
          </a:p>
        </p:txBody>
      </p:sp>
      <p:sp>
        <p:nvSpPr>
          <p:cNvPr id="5" name="Footer Placeholder 4">
            <a:extLst>
              <a:ext uri="{FF2B5EF4-FFF2-40B4-BE49-F238E27FC236}">
                <a16:creationId xmlns:a16="http://schemas.microsoft.com/office/drawing/2014/main" id="{0D02059B-FCD1-B153-1652-87602220CD1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1474207-E163-6BD2-58CE-39ADAF35CFC4}"/>
              </a:ext>
            </a:extLst>
          </p:cNvPr>
          <p:cNvSpPr>
            <a:spLocks noGrp="1"/>
          </p:cNvSpPr>
          <p:nvPr>
            <p:ph type="sldNum" sz="quarter" idx="12"/>
          </p:nvPr>
        </p:nvSpPr>
        <p:spPr/>
        <p:txBody>
          <a:bodyPr/>
          <a:lstStyle>
            <a:lvl1pPr>
              <a:defRPr/>
            </a:lvl1pPr>
          </a:lstStyle>
          <a:p>
            <a:fld id="{1EAEFA1D-E542-4810-9239-3595752623A9}" type="slidenum">
              <a:rPr lang="en-US" altLang="en-US"/>
              <a:pPr/>
              <a:t>‹#›</a:t>
            </a:fld>
            <a:endParaRPr lang="en-US" altLang="en-US"/>
          </a:p>
        </p:txBody>
      </p:sp>
    </p:spTree>
    <p:extLst>
      <p:ext uri="{BB962C8B-B14F-4D97-AF65-F5344CB8AC3E}">
        <p14:creationId xmlns:p14="http://schemas.microsoft.com/office/powerpoint/2010/main" val="10553494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8123B05-14AB-7823-957A-BD1BC5F7C9CB}"/>
              </a:ext>
            </a:extLst>
          </p:cNvPr>
          <p:cNvSpPr>
            <a:spLocks noGrp="1"/>
          </p:cNvSpPr>
          <p:nvPr>
            <p:ph type="dt" sz="half" idx="10"/>
          </p:nvPr>
        </p:nvSpPr>
        <p:spPr/>
        <p:txBody>
          <a:bodyPr/>
          <a:lstStyle>
            <a:lvl1pPr>
              <a:defRPr/>
            </a:lvl1pPr>
          </a:lstStyle>
          <a:p>
            <a:pPr>
              <a:defRPr/>
            </a:pPr>
            <a:fld id="{C0F9769A-5DB0-40AC-9B60-97E5C917A0B0}" type="datetimeFigureOut">
              <a:rPr lang="en-US"/>
              <a:pPr>
                <a:defRPr/>
              </a:pPr>
              <a:t>2/14/2024</a:t>
            </a:fld>
            <a:endParaRPr lang="en-US"/>
          </a:p>
        </p:txBody>
      </p:sp>
      <p:sp>
        <p:nvSpPr>
          <p:cNvPr id="5" name="Footer Placeholder 4">
            <a:extLst>
              <a:ext uri="{FF2B5EF4-FFF2-40B4-BE49-F238E27FC236}">
                <a16:creationId xmlns:a16="http://schemas.microsoft.com/office/drawing/2014/main" id="{4355313A-8464-E35C-044F-13EEE2C92ED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905E0EA-53CB-6FBC-55DA-1855955AFE85}"/>
              </a:ext>
            </a:extLst>
          </p:cNvPr>
          <p:cNvSpPr>
            <a:spLocks noGrp="1"/>
          </p:cNvSpPr>
          <p:nvPr>
            <p:ph type="sldNum" sz="quarter" idx="12"/>
          </p:nvPr>
        </p:nvSpPr>
        <p:spPr/>
        <p:txBody>
          <a:bodyPr/>
          <a:lstStyle>
            <a:lvl1pPr>
              <a:defRPr/>
            </a:lvl1pPr>
          </a:lstStyle>
          <a:p>
            <a:fld id="{8921D795-4914-4495-9147-CA698E7DBCA0}" type="slidenum">
              <a:rPr lang="en-US" altLang="en-US"/>
              <a:pPr/>
              <a:t>‹#›</a:t>
            </a:fld>
            <a:endParaRPr lang="en-US" altLang="en-US"/>
          </a:p>
        </p:txBody>
      </p:sp>
    </p:spTree>
    <p:extLst>
      <p:ext uri="{BB962C8B-B14F-4D97-AF65-F5344CB8AC3E}">
        <p14:creationId xmlns:p14="http://schemas.microsoft.com/office/powerpoint/2010/main" val="3466076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D9784CD-F763-DE65-6DCD-CC89BE3E05D2}"/>
              </a:ext>
            </a:extLst>
          </p:cNvPr>
          <p:cNvSpPr>
            <a:spLocks noGrp="1"/>
          </p:cNvSpPr>
          <p:nvPr>
            <p:ph type="dt" sz="half" idx="10"/>
          </p:nvPr>
        </p:nvSpPr>
        <p:spPr/>
        <p:txBody>
          <a:bodyPr/>
          <a:lstStyle>
            <a:lvl1pPr>
              <a:defRPr/>
            </a:lvl1pPr>
          </a:lstStyle>
          <a:p>
            <a:pPr>
              <a:defRPr/>
            </a:pPr>
            <a:fld id="{FD4709E6-7677-4B61-A537-62017C4EE43F}" type="datetimeFigureOut">
              <a:rPr lang="en-US"/>
              <a:pPr>
                <a:defRPr/>
              </a:pPr>
              <a:t>2/14/2024</a:t>
            </a:fld>
            <a:endParaRPr lang="en-US"/>
          </a:p>
        </p:txBody>
      </p:sp>
      <p:sp>
        <p:nvSpPr>
          <p:cNvPr id="5" name="Footer Placeholder 4">
            <a:extLst>
              <a:ext uri="{FF2B5EF4-FFF2-40B4-BE49-F238E27FC236}">
                <a16:creationId xmlns:a16="http://schemas.microsoft.com/office/drawing/2014/main" id="{F7B621EE-814B-FF35-E2C9-4E2FF7EA7CF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2B42F94-9768-2099-CC41-9D5017656227}"/>
              </a:ext>
            </a:extLst>
          </p:cNvPr>
          <p:cNvSpPr>
            <a:spLocks noGrp="1"/>
          </p:cNvSpPr>
          <p:nvPr>
            <p:ph type="sldNum" sz="quarter" idx="12"/>
          </p:nvPr>
        </p:nvSpPr>
        <p:spPr/>
        <p:txBody>
          <a:bodyPr/>
          <a:lstStyle>
            <a:lvl1pPr>
              <a:defRPr/>
            </a:lvl1pPr>
          </a:lstStyle>
          <a:p>
            <a:fld id="{0FD06DA8-9E84-4303-92AB-B0E2EF79529B}" type="slidenum">
              <a:rPr lang="en-US" altLang="en-US"/>
              <a:pPr/>
              <a:t>‹#›</a:t>
            </a:fld>
            <a:endParaRPr lang="en-US" altLang="en-US"/>
          </a:p>
        </p:txBody>
      </p:sp>
    </p:spTree>
    <p:extLst>
      <p:ext uri="{BB962C8B-B14F-4D97-AF65-F5344CB8AC3E}">
        <p14:creationId xmlns:p14="http://schemas.microsoft.com/office/powerpoint/2010/main" val="3004148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34EE3D8-DE42-1BEC-3662-5458328217A0}"/>
              </a:ext>
            </a:extLst>
          </p:cNvPr>
          <p:cNvSpPr>
            <a:spLocks noGrp="1"/>
          </p:cNvSpPr>
          <p:nvPr>
            <p:ph type="dt" sz="half" idx="10"/>
          </p:nvPr>
        </p:nvSpPr>
        <p:spPr/>
        <p:txBody>
          <a:bodyPr/>
          <a:lstStyle>
            <a:lvl1pPr>
              <a:defRPr/>
            </a:lvl1pPr>
          </a:lstStyle>
          <a:p>
            <a:pPr>
              <a:defRPr/>
            </a:pPr>
            <a:fld id="{87777EC4-EC47-4F90-9224-318DDA44A7BD}" type="datetimeFigureOut">
              <a:rPr lang="en-US"/>
              <a:pPr>
                <a:defRPr/>
              </a:pPr>
              <a:t>2/14/2024</a:t>
            </a:fld>
            <a:endParaRPr lang="en-US"/>
          </a:p>
        </p:txBody>
      </p:sp>
      <p:sp>
        <p:nvSpPr>
          <p:cNvPr id="5" name="Footer Placeholder 4">
            <a:extLst>
              <a:ext uri="{FF2B5EF4-FFF2-40B4-BE49-F238E27FC236}">
                <a16:creationId xmlns:a16="http://schemas.microsoft.com/office/drawing/2014/main" id="{EDB2A144-304D-4DCA-5BAB-7CD8BDFF716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2837BEF-35DE-05D4-E4DF-83A752ED1B05}"/>
              </a:ext>
            </a:extLst>
          </p:cNvPr>
          <p:cNvSpPr>
            <a:spLocks noGrp="1"/>
          </p:cNvSpPr>
          <p:nvPr>
            <p:ph type="sldNum" sz="quarter" idx="12"/>
          </p:nvPr>
        </p:nvSpPr>
        <p:spPr/>
        <p:txBody>
          <a:bodyPr/>
          <a:lstStyle>
            <a:lvl1pPr>
              <a:defRPr/>
            </a:lvl1pPr>
          </a:lstStyle>
          <a:p>
            <a:fld id="{15CA598C-54AF-441A-B6A7-A893BF66BD72}" type="slidenum">
              <a:rPr lang="en-US" altLang="en-US"/>
              <a:pPr/>
              <a:t>‹#›</a:t>
            </a:fld>
            <a:endParaRPr lang="en-US" altLang="en-US"/>
          </a:p>
        </p:txBody>
      </p:sp>
    </p:spTree>
    <p:extLst>
      <p:ext uri="{BB962C8B-B14F-4D97-AF65-F5344CB8AC3E}">
        <p14:creationId xmlns:p14="http://schemas.microsoft.com/office/powerpoint/2010/main" val="1160972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976F1A48-ED74-9490-A1E1-30C60D227338}"/>
              </a:ext>
            </a:extLst>
          </p:cNvPr>
          <p:cNvSpPr>
            <a:spLocks noGrp="1"/>
          </p:cNvSpPr>
          <p:nvPr>
            <p:ph type="dt" sz="half" idx="10"/>
          </p:nvPr>
        </p:nvSpPr>
        <p:spPr/>
        <p:txBody>
          <a:bodyPr/>
          <a:lstStyle>
            <a:lvl1pPr>
              <a:defRPr/>
            </a:lvl1pPr>
          </a:lstStyle>
          <a:p>
            <a:pPr>
              <a:defRPr/>
            </a:pPr>
            <a:fld id="{EA371C25-DEBD-4B1A-8C05-8C6BFBD373B0}" type="datetimeFigureOut">
              <a:rPr lang="en-US"/>
              <a:pPr>
                <a:defRPr/>
              </a:pPr>
              <a:t>2/14/2024</a:t>
            </a:fld>
            <a:endParaRPr lang="en-US"/>
          </a:p>
        </p:txBody>
      </p:sp>
      <p:sp>
        <p:nvSpPr>
          <p:cNvPr id="6" name="Footer Placeholder 4">
            <a:extLst>
              <a:ext uri="{FF2B5EF4-FFF2-40B4-BE49-F238E27FC236}">
                <a16:creationId xmlns:a16="http://schemas.microsoft.com/office/drawing/2014/main" id="{BC799137-209E-1209-52B0-7D771FD9FAF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50E7561-A470-33FF-C489-27AFE529A31E}"/>
              </a:ext>
            </a:extLst>
          </p:cNvPr>
          <p:cNvSpPr>
            <a:spLocks noGrp="1"/>
          </p:cNvSpPr>
          <p:nvPr>
            <p:ph type="sldNum" sz="quarter" idx="12"/>
          </p:nvPr>
        </p:nvSpPr>
        <p:spPr/>
        <p:txBody>
          <a:bodyPr/>
          <a:lstStyle>
            <a:lvl1pPr>
              <a:defRPr/>
            </a:lvl1pPr>
          </a:lstStyle>
          <a:p>
            <a:fld id="{917129F5-59C5-479A-82A1-9D0F11A3E68C}" type="slidenum">
              <a:rPr lang="en-US" altLang="en-US"/>
              <a:pPr/>
              <a:t>‹#›</a:t>
            </a:fld>
            <a:endParaRPr lang="en-US" altLang="en-US"/>
          </a:p>
        </p:txBody>
      </p:sp>
    </p:spTree>
    <p:extLst>
      <p:ext uri="{BB962C8B-B14F-4D97-AF65-F5344CB8AC3E}">
        <p14:creationId xmlns:p14="http://schemas.microsoft.com/office/powerpoint/2010/main" val="220171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A517D75A-2EDA-0EDA-29F3-DF145D2C46FE}"/>
              </a:ext>
            </a:extLst>
          </p:cNvPr>
          <p:cNvSpPr>
            <a:spLocks noGrp="1"/>
          </p:cNvSpPr>
          <p:nvPr>
            <p:ph type="dt" sz="half" idx="10"/>
          </p:nvPr>
        </p:nvSpPr>
        <p:spPr/>
        <p:txBody>
          <a:bodyPr/>
          <a:lstStyle>
            <a:lvl1pPr>
              <a:defRPr/>
            </a:lvl1pPr>
          </a:lstStyle>
          <a:p>
            <a:pPr>
              <a:defRPr/>
            </a:pPr>
            <a:fld id="{1D01B106-8536-46B4-85FA-1FB563EF778D}" type="datetimeFigureOut">
              <a:rPr lang="en-US"/>
              <a:pPr>
                <a:defRPr/>
              </a:pPr>
              <a:t>2/14/2024</a:t>
            </a:fld>
            <a:endParaRPr lang="en-US"/>
          </a:p>
        </p:txBody>
      </p:sp>
      <p:sp>
        <p:nvSpPr>
          <p:cNvPr id="8" name="Footer Placeholder 4">
            <a:extLst>
              <a:ext uri="{FF2B5EF4-FFF2-40B4-BE49-F238E27FC236}">
                <a16:creationId xmlns:a16="http://schemas.microsoft.com/office/drawing/2014/main" id="{06278DBB-16D2-B654-47C5-B22D5315B79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22F4134C-9666-72EF-6DF7-ED36C28553B2}"/>
              </a:ext>
            </a:extLst>
          </p:cNvPr>
          <p:cNvSpPr>
            <a:spLocks noGrp="1"/>
          </p:cNvSpPr>
          <p:nvPr>
            <p:ph type="sldNum" sz="quarter" idx="12"/>
          </p:nvPr>
        </p:nvSpPr>
        <p:spPr/>
        <p:txBody>
          <a:bodyPr/>
          <a:lstStyle>
            <a:lvl1pPr>
              <a:defRPr/>
            </a:lvl1pPr>
          </a:lstStyle>
          <a:p>
            <a:fld id="{000320FE-7A02-4667-B9B3-D22EF09338B8}" type="slidenum">
              <a:rPr lang="en-US" altLang="en-US"/>
              <a:pPr/>
              <a:t>‹#›</a:t>
            </a:fld>
            <a:endParaRPr lang="en-US" altLang="en-US"/>
          </a:p>
        </p:txBody>
      </p:sp>
    </p:spTree>
    <p:extLst>
      <p:ext uri="{BB962C8B-B14F-4D97-AF65-F5344CB8AC3E}">
        <p14:creationId xmlns:p14="http://schemas.microsoft.com/office/powerpoint/2010/main" val="344711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DB301316-ECE5-70BC-D830-092D16BEF59C}"/>
              </a:ext>
            </a:extLst>
          </p:cNvPr>
          <p:cNvSpPr>
            <a:spLocks noGrp="1"/>
          </p:cNvSpPr>
          <p:nvPr>
            <p:ph type="dt" sz="half" idx="10"/>
          </p:nvPr>
        </p:nvSpPr>
        <p:spPr/>
        <p:txBody>
          <a:bodyPr/>
          <a:lstStyle>
            <a:lvl1pPr>
              <a:defRPr/>
            </a:lvl1pPr>
          </a:lstStyle>
          <a:p>
            <a:pPr>
              <a:defRPr/>
            </a:pPr>
            <a:fld id="{5418D34B-A5F6-4B8D-A398-60DABDB72517}" type="datetimeFigureOut">
              <a:rPr lang="en-US"/>
              <a:pPr>
                <a:defRPr/>
              </a:pPr>
              <a:t>2/14/2024</a:t>
            </a:fld>
            <a:endParaRPr lang="en-US"/>
          </a:p>
        </p:txBody>
      </p:sp>
      <p:sp>
        <p:nvSpPr>
          <p:cNvPr id="4" name="Footer Placeholder 4">
            <a:extLst>
              <a:ext uri="{FF2B5EF4-FFF2-40B4-BE49-F238E27FC236}">
                <a16:creationId xmlns:a16="http://schemas.microsoft.com/office/drawing/2014/main" id="{E242F396-DB44-C137-4409-CA88A9C4DA3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4F514B76-6ABF-17A1-AF59-895B3E52B5E7}"/>
              </a:ext>
            </a:extLst>
          </p:cNvPr>
          <p:cNvSpPr>
            <a:spLocks noGrp="1"/>
          </p:cNvSpPr>
          <p:nvPr>
            <p:ph type="sldNum" sz="quarter" idx="12"/>
          </p:nvPr>
        </p:nvSpPr>
        <p:spPr/>
        <p:txBody>
          <a:bodyPr/>
          <a:lstStyle>
            <a:lvl1pPr>
              <a:defRPr/>
            </a:lvl1pPr>
          </a:lstStyle>
          <a:p>
            <a:fld id="{7707FEEB-637E-4FA1-99AE-C6AC8CD8D6AF}" type="slidenum">
              <a:rPr lang="en-US" altLang="en-US"/>
              <a:pPr/>
              <a:t>‹#›</a:t>
            </a:fld>
            <a:endParaRPr lang="en-US" altLang="en-US"/>
          </a:p>
        </p:txBody>
      </p:sp>
    </p:spTree>
    <p:extLst>
      <p:ext uri="{BB962C8B-B14F-4D97-AF65-F5344CB8AC3E}">
        <p14:creationId xmlns:p14="http://schemas.microsoft.com/office/powerpoint/2010/main" val="2577242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8388064-D9F3-99E4-AD1B-F2D476F6275E}"/>
              </a:ext>
            </a:extLst>
          </p:cNvPr>
          <p:cNvSpPr>
            <a:spLocks noGrp="1"/>
          </p:cNvSpPr>
          <p:nvPr>
            <p:ph type="dt" sz="half" idx="10"/>
          </p:nvPr>
        </p:nvSpPr>
        <p:spPr/>
        <p:txBody>
          <a:bodyPr/>
          <a:lstStyle>
            <a:lvl1pPr>
              <a:defRPr/>
            </a:lvl1pPr>
          </a:lstStyle>
          <a:p>
            <a:pPr>
              <a:defRPr/>
            </a:pPr>
            <a:fld id="{80AEF934-8D75-413A-A408-094C77A17EF9}" type="datetimeFigureOut">
              <a:rPr lang="en-US"/>
              <a:pPr>
                <a:defRPr/>
              </a:pPr>
              <a:t>2/14/2024</a:t>
            </a:fld>
            <a:endParaRPr lang="en-US"/>
          </a:p>
        </p:txBody>
      </p:sp>
      <p:sp>
        <p:nvSpPr>
          <p:cNvPr id="3" name="Footer Placeholder 4">
            <a:extLst>
              <a:ext uri="{FF2B5EF4-FFF2-40B4-BE49-F238E27FC236}">
                <a16:creationId xmlns:a16="http://schemas.microsoft.com/office/drawing/2014/main" id="{37A89C27-BF7B-A58B-9BC9-A18195B044B0}"/>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E43385C-B81F-39E4-7BEB-531121E3C0D8}"/>
              </a:ext>
            </a:extLst>
          </p:cNvPr>
          <p:cNvSpPr>
            <a:spLocks noGrp="1"/>
          </p:cNvSpPr>
          <p:nvPr>
            <p:ph type="sldNum" sz="quarter" idx="12"/>
          </p:nvPr>
        </p:nvSpPr>
        <p:spPr/>
        <p:txBody>
          <a:bodyPr/>
          <a:lstStyle>
            <a:lvl1pPr>
              <a:defRPr/>
            </a:lvl1pPr>
          </a:lstStyle>
          <a:p>
            <a:fld id="{5526BDB8-4D2F-4C37-B0A2-996B1B2F2DD0}" type="slidenum">
              <a:rPr lang="en-US" altLang="en-US"/>
              <a:pPr/>
              <a:t>‹#›</a:t>
            </a:fld>
            <a:endParaRPr lang="en-US" altLang="en-US"/>
          </a:p>
        </p:txBody>
      </p:sp>
    </p:spTree>
    <p:extLst>
      <p:ext uri="{BB962C8B-B14F-4D97-AF65-F5344CB8AC3E}">
        <p14:creationId xmlns:p14="http://schemas.microsoft.com/office/powerpoint/2010/main" val="1403794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3">
            <a:extLst>
              <a:ext uri="{FF2B5EF4-FFF2-40B4-BE49-F238E27FC236}">
                <a16:creationId xmlns:a16="http://schemas.microsoft.com/office/drawing/2014/main" id="{5A1EEFDA-C578-4829-E354-596A06D69B92}"/>
              </a:ext>
            </a:extLst>
          </p:cNvPr>
          <p:cNvSpPr>
            <a:spLocks noGrp="1"/>
          </p:cNvSpPr>
          <p:nvPr>
            <p:ph type="dt" sz="half" idx="10"/>
          </p:nvPr>
        </p:nvSpPr>
        <p:spPr/>
        <p:txBody>
          <a:bodyPr/>
          <a:lstStyle>
            <a:lvl1pPr>
              <a:defRPr/>
            </a:lvl1pPr>
          </a:lstStyle>
          <a:p>
            <a:pPr>
              <a:defRPr/>
            </a:pPr>
            <a:fld id="{8D792329-CA83-4C64-A797-5BA6E2BE68E2}" type="datetimeFigureOut">
              <a:rPr lang="en-US"/>
              <a:pPr>
                <a:defRPr/>
              </a:pPr>
              <a:t>2/14/2024</a:t>
            </a:fld>
            <a:endParaRPr lang="en-US"/>
          </a:p>
        </p:txBody>
      </p:sp>
      <p:sp>
        <p:nvSpPr>
          <p:cNvPr id="6" name="Footer Placeholder 4">
            <a:extLst>
              <a:ext uri="{FF2B5EF4-FFF2-40B4-BE49-F238E27FC236}">
                <a16:creationId xmlns:a16="http://schemas.microsoft.com/office/drawing/2014/main" id="{BBD351EC-8F1C-2739-3116-26C8AE0560C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25AED75-19C1-59DA-545A-282AB330181A}"/>
              </a:ext>
            </a:extLst>
          </p:cNvPr>
          <p:cNvSpPr>
            <a:spLocks noGrp="1"/>
          </p:cNvSpPr>
          <p:nvPr>
            <p:ph type="sldNum" sz="quarter" idx="12"/>
          </p:nvPr>
        </p:nvSpPr>
        <p:spPr/>
        <p:txBody>
          <a:bodyPr/>
          <a:lstStyle>
            <a:lvl1pPr>
              <a:defRPr/>
            </a:lvl1pPr>
          </a:lstStyle>
          <a:p>
            <a:fld id="{345DB6BB-181A-4024-8B02-66CBAE9FF566}" type="slidenum">
              <a:rPr lang="en-US" altLang="en-US"/>
              <a:pPr/>
              <a:t>‹#›</a:t>
            </a:fld>
            <a:endParaRPr lang="en-US" altLang="en-US"/>
          </a:p>
        </p:txBody>
      </p:sp>
    </p:spTree>
    <p:extLst>
      <p:ext uri="{BB962C8B-B14F-4D97-AF65-F5344CB8AC3E}">
        <p14:creationId xmlns:p14="http://schemas.microsoft.com/office/powerpoint/2010/main" val="2234608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88ED3568-623D-AE35-077B-C35AF221304E}"/>
              </a:ext>
            </a:extLst>
          </p:cNvPr>
          <p:cNvSpPr>
            <a:spLocks noGrp="1"/>
          </p:cNvSpPr>
          <p:nvPr>
            <p:ph type="dt" sz="half" idx="10"/>
          </p:nvPr>
        </p:nvSpPr>
        <p:spPr/>
        <p:txBody>
          <a:bodyPr/>
          <a:lstStyle>
            <a:lvl1pPr>
              <a:defRPr/>
            </a:lvl1pPr>
          </a:lstStyle>
          <a:p>
            <a:pPr>
              <a:defRPr/>
            </a:pPr>
            <a:fld id="{2FA58AB2-813F-49F2-8A75-6D127C0401AB}" type="datetimeFigureOut">
              <a:rPr lang="en-US"/>
              <a:pPr>
                <a:defRPr/>
              </a:pPr>
              <a:t>2/14/2024</a:t>
            </a:fld>
            <a:endParaRPr lang="en-US"/>
          </a:p>
        </p:txBody>
      </p:sp>
      <p:sp>
        <p:nvSpPr>
          <p:cNvPr id="6" name="Footer Placeholder 4">
            <a:extLst>
              <a:ext uri="{FF2B5EF4-FFF2-40B4-BE49-F238E27FC236}">
                <a16:creationId xmlns:a16="http://schemas.microsoft.com/office/drawing/2014/main" id="{EBBCBCE4-2C8C-2DC3-0488-3F58351EBF5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E2DF669-EB10-8C8D-225A-F10FCCFAFC9B}"/>
              </a:ext>
            </a:extLst>
          </p:cNvPr>
          <p:cNvSpPr>
            <a:spLocks noGrp="1"/>
          </p:cNvSpPr>
          <p:nvPr>
            <p:ph type="sldNum" sz="quarter" idx="12"/>
          </p:nvPr>
        </p:nvSpPr>
        <p:spPr/>
        <p:txBody>
          <a:bodyPr/>
          <a:lstStyle>
            <a:lvl1pPr>
              <a:defRPr/>
            </a:lvl1pPr>
          </a:lstStyle>
          <a:p>
            <a:fld id="{F84F5B95-3EEF-45B2-9793-F945B348F90C}" type="slidenum">
              <a:rPr lang="en-US" altLang="en-US"/>
              <a:pPr/>
              <a:t>‹#›</a:t>
            </a:fld>
            <a:endParaRPr lang="en-US" altLang="en-US"/>
          </a:p>
        </p:txBody>
      </p:sp>
    </p:spTree>
    <p:extLst>
      <p:ext uri="{BB962C8B-B14F-4D97-AF65-F5344CB8AC3E}">
        <p14:creationId xmlns:p14="http://schemas.microsoft.com/office/powerpoint/2010/main" val="151758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6">
            <a:extLst>
              <a:ext uri="{FF2B5EF4-FFF2-40B4-BE49-F238E27FC236}">
                <a16:creationId xmlns:a16="http://schemas.microsoft.com/office/drawing/2014/main" id="{D207D1FC-DF6D-7F63-F86C-FA80A27DD74F}"/>
              </a:ext>
            </a:extLst>
          </p:cNvPr>
          <p:cNvGrpSpPr>
            <a:grpSpLocks/>
          </p:cNvGrpSpPr>
          <p:nvPr/>
        </p:nvGrpSpPr>
        <p:grpSpPr bwMode="auto">
          <a:xfrm>
            <a:off x="0" y="-7938"/>
            <a:ext cx="12192000" cy="6865938"/>
            <a:chOff x="0" y="-8467"/>
            <a:chExt cx="12192000" cy="6866467"/>
          </a:xfrm>
        </p:grpSpPr>
        <p:cxnSp>
          <p:nvCxnSpPr>
            <p:cNvPr id="20" name="Straight Connector 19">
              <a:extLst>
                <a:ext uri="{FF2B5EF4-FFF2-40B4-BE49-F238E27FC236}">
                  <a16:creationId xmlns:a16="http://schemas.microsoft.com/office/drawing/2014/main" id="{CC45C3E6-0840-B69B-1890-047DF00CBBFB}"/>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6572722-E8F0-629C-A000-A072DA4563FE}"/>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a:extLst>
                <a:ext uri="{FF2B5EF4-FFF2-40B4-BE49-F238E27FC236}">
                  <a16:creationId xmlns:a16="http://schemas.microsoft.com/office/drawing/2014/main" id="{AC9898E4-C9B8-84C2-592E-F2FE0F254C6D}"/>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a:extLst>
                <a:ext uri="{FF2B5EF4-FFF2-40B4-BE49-F238E27FC236}">
                  <a16:creationId xmlns:a16="http://schemas.microsoft.com/office/drawing/2014/main" id="{334F5ACE-438E-F2D3-5B9E-7824B9C79836}"/>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2AB2FBB9-C7E0-DC80-3809-C15A5E564237}"/>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id="{D401412A-7271-BA3E-588B-1D27D118A1E5}"/>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a:extLst>
                <a:ext uri="{FF2B5EF4-FFF2-40B4-BE49-F238E27FC236}">
                  <a16:creationId xmlns:a16="http://schemas.microsoft.com/office/drawing/2014/main" id="{F09F2B60-91AD-0BA3-06C7-C9F3FDDC7E00}"/>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a:extLst>
                <a:ext uri="{FF2B5EF4-FFF2-40B4-BE49-F238E27FC236}">
                  <a16:creationId xmlns:a16="http://schemas.microsoft.com/office/drawing/2014/main" id="{45631445-28A3-8EAC-0DFD-37D0C5678461}"/>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13C7910B-E8CF-5F65-79FE-6499909FC73F}"/>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7E7690EA-5AAB-DDBF-52DD-FA73E0C3972F}"/>
                </a:ext>
              </a:extLst>
            </p:cNvPr>
            <p:cNvSpPr/>
            <p:nvPr/>
          </p:nvSpPr>
          <p:spPr>
            <a:xfrm>
              <a:off x="0" y="4012981"/>
              <a:ext cx="449263" cy="2845019"/>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a:extLst>
              <a:ext uri="{FF2B5EF4-FFF2-40B4-BE49-F238E27FC236}">
                <a16:creationId xmlns:a16="http://schemas.microsoft.com/office/drawing/2014/main" id="{D267795D-B4F4-2310-DBAA-7B9DD2FDF91E}"/>
              </a:ext>
            </a:extLst>
          </p:cNvPr>
          <p:cNvSpPr>
            <a:spLocks noGrp="1"/>
          </p:cNvSpPr>
          <p:nvPr>
            <p:ph type="title"/>
          </p:nvPr>
        </p:nvSpPr>
        <p:spPr bwMode="auto">
          <a:xfrm>
            <a:off x="677863" y="609600"/>
            <a:ext cx="85963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127EDC97-970A-12EA-467A-01EE1BFE8F42}"/>
              </a:ext>
            </a:extLst>
          </p:cNvPr>
          <p:cNvSpPr>
            <a:spLocks noGrp="1"/>
          </p:cNvSpPr>
          <p:nvPr>
            <p:ph type="body" idx="1"/>
          </p:nvPr>
        </p:nvSpPr>
        <p:spPr bwMode="auto">
          <a:xfrm>
            <a:off x="677863" y="2160588"/>
            <a:ext cx="8596312"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395F5AF-412E-6141-FD28-6914DC5C4D22}"/>
              </a:ext>
            </a:extLst>
          </p:cNvPr>
          <p:cNvSpPr>
            <a:spLocks noGrp="1"/>
          </p:cNvSpPr>
          <p:nvPr>
            <p:ph type="dt" sz="half" idx="2"/>
          </p:nvPr>
        </p:nvSpPr>
        <p:spPr>
          <a:xfrm>
            <a:off x="7205663" y="6042025"/>
            <a:ext cx="911225"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cs typeface="+mn-cs"/>
              </a:defRPr>
            </a:lvl1pPr>
          </a:lstStyle>
          <a:p>
            <a:pPr>
              <a:defRPr/>
            </a:pPr>
            <a:fld id="{A986B73D-DE6B-407C-80E0-3E76660B2462}" type="datetimeFigureOut">
              <a:rPr lang="en-US"/>
              <a:pPr>
                <a:defRPr/>
              </a:pPr>
              <a:t>2/14/2024</a:t>
            </a:fld>
            <a:endParaRPr lang="en-US"/>
          </a:p>
        </p:txBody>
      </p:sp>
      <p:sp>
        <p:nvSpPr>
          <p:cNvPr id="5" name="Footer Placeholder 4">
            <a:extLst>
              <a:ext uri="{FF2B5EF4-FFF2-40B4-BE49-F238E27FC236}">
                <a16:creationId xmlns:a16="http://schemas.microsoft.com/office/drawing/2014/main" id="{DB722C0A-CDC3-366D-DF05-22AD59234FF8}"/>
              </a:ext>
            </a:extLst>
          </p:cNvPr>
          <p:cNvSpPr>
            <a:spLocks noGrp="1"/>
          </p:cNvSpPr>
          <p:nvPr>
            <p:ph type="ftr" sz="quarter" idx="3"/>
          </p:nvPr>
        </p:nvSpPr>
        <p:spPr>
          <a:xfrm>
            <a:off x="677863" y="6042025"/>
            <a:ext cx="6297612"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DDEA9C4A-1A5F-12DE-7B41-A82767720F35}"/>
              </a:ext>
            </a:extLst>
          </p:cNvPr>
          <p:cNvSpPr>
            <a:spLocks noGrp="1"/>
          </p:cNvSpPr>
          <p:nvPr>
            <p:ph type="sldNum" sz="quarter" idx="4"/>
          </p:nvPr>
        </p:nvSpPr>
        <p:spPr>
          <a:xfrm>
            <a:off x="8589963" y="6042025"/>
            <a:ext cx="684212"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chemeClr val="accent1"/>
                </a:solidFill>
                <a:latin typeface="Trebuchet MS" panose="020B0603020202020204" pitchFamily="34" charset="0"/>
              </a:defRPr>
            </a:lvl1pPr>
          </a:lstStyle>
          <a:p>
            <a:fld id="{5F0C07D8-D82C-4E1D-9EC9-A303D7DBE52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59"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60" r:id="rId11"/>
    <p:sldLayoutId id="2147483855" r:id="rId12"/>
    <p:sldLayoutId id="2147483861" r:id="rId13"/>
    <p:sldLayoutId id="2147483856" r:id="rId14"/>
    <p:sldLayoutId id="2147483857" r:id="rId15"/>
    <p:sldLayoutId id="2147483858" r:id="rId16"/>
  </p:sldLayoutIdLst>
  <p:txStyles>
    <p:titleStyle>
      <a:lvl1pPr algn="l" defTabSz="457200" rtl="0" fontAlgn="base">
        <a:spcBef>
          <a:spcPct val="0"/>
        </a:spcBef>
        <a:spcAft>
          <a:spcPct val="0"/>
        </a:spcAft>
        <a:defRPr sz="3600" kern="1200">
          <a:solidFill>
            <a:schemeClr val="accent1"/>
          </a:solidFill>
          <a:latin typeface="+mj-lt"/>
          <a:ea typeface="+mj-ea"/>
          <a:cs typeface="+mj-cs"/>
        </a:defRPr>
      </a:lvl1pPr>
      <a:lvl2pPr algn="l" defTabSz="457200" rtl="0" fontAlgn="base">
        <a:spcBef>
          <a:spcPct val="0"/>
        </a:spcBef>
        <a:spcAft>
          <a:spcPct val="0"/>
        </a:spcAft>
        <a:defRPr sz="3600">
          <a:solidFill>
            <a:schemeClr val="accent1"/>
          </a:solidFill>
          <a:latin typeface="Trebuchet MS" panose="020B0603020202020204" pitchFamily="34" charset="0"/>
        </a:defRPr>
      </a:lvl2pPr>
      <a:lvl3pPr algn="l" defTabSz="457200" rtl="0" fontAlgn="base">
        <a:spcBef>
          <a:spcPct val="0"/>
        </a:spcBef>
        <a:spcAft>
          <a:spcPct val="0"/>
        </a:spcAft>
        <a:defRPr sz="3600">
          <a:solidFill>
            <a:schemeClr val="accent1"/>
          </a:solidFill>
          <a:latin typeface="Trebuchet MS" panose="020B0603020202020204" pitchFamily="34" charset="0"/>
        </a:defRPr>
      </a:lvl3pPr>
      <a:lvl4pPr algn="l" defTabSz="457200" rtl="0" fontAlgn="base">
        <a:spcBef>
          <a:spcPct val="0"/>
        </a:spcBef>
        <a:spcAft>
          <a:spcPct val="0"/>
        </a:spcAft>
        <a:defRPr sz="3600">
          <a:solidFill>
            <a:schemeClr val="accent1"/>
          </a:solidFill>
          <a:latin typeface="Trebuchet MS" panose="020B0603020202020204" pitchFamily="34" charset="0"/>
        </a:defRPr>
      </a:lvl4pPr>
      <a:lvl5pPr algn="l" defTabSz="457200" rtl="0" fontAlgn="base">
        <a:spcBef>
          <a:spcPct val="0"/>
        </a:spcBef>
        <a:spcAft>
          <a:spcPct val="0"/>
        </a:spcAft>
        <a:defRPr sz="3600">
          <a:solidFill>
            <a:schemeClr val="accent1"/>
          </a:solidFill>
          <a:latin typeface="Trebuchet MS" panose="020B0603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SzPct val="80000"/>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SzPct val="80000"/>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SzPct val="80000"/>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16A7C-8CE4-4D6F-A92B-2655C300B094}"/>
              </a:ext>
            </a:extLst>
          </p:cNvPr>
          <p:cNvSpPr>
            <a:spLocks noGrp="1"/>
          </p:cNvSpPr>
          <p:nvPr>
            <p:ph type="ctrTitle"/>
          </p:nvPr>
        </p:nvSpPr>
        <p:spPr>
          <a:xfrm>
            <a:off x="1389063" y="1836738"/>
            <a:ext cx="7767637" cy="2770187"/>
          </a:xfrm>
        </p:spPr>
        <p:txBody>
          <a:bodyPr rtlCol="0">
            <a:normAutofit/>
          </a:bodyPr>
          <a:lstStyle/>
          <a:p>
            <a:pPr algn="ctr" fontAlgn="auto">
              <a:spcAft>
                <a:spcPts val="0"/>
              </a:spcAft>
              <a:defRPr/>
            </a:pPr>
            <a:r>
              <a:rPr b="1" dirty="0">
                <a:latin typeface="Arial" pitchFamily="34" charset="0"/>
                <a:cs typeface="Arial" pitchFamily="34" charset="0"/>
              </a:rPr>
              <a:t>Delirium as part of</a:t>
            </a:r>
            <a:r>
              <a:rPr lang="sr-Latn-RS" b="1" dirty="0">
                <a:latin typeface="Arial" pitchFamily="34" charset="0"/>
                <a:cs typeface="Arial" pitchFamily="34" charset="0"/>
              </a:rPr>
              <a:t> </a:t>
            </a:r>
            <a:r>
              <a:rPr b="1" dirty="0">
                <a:latin typeface="Arial" pitchFamily="34" charset="0"/>
                <a:cs typeface="Arial" pitchFamily="34" charset="0"/>
              </a:rPr>
              <a:t>organic</a:t>
            </a:r>
            <a:r>
              <a:rPr lang="en-US" b="1" dirty="0">
                <a:latin typeface="Arial" pitchFamily="34" charset="0"/>
                <a:cs typeface="Arial" pitchFamily="34" charset="0"/>
              </a:rPr>
              <a:t> </a:t>
            </a:r>
            <a:r>
              <a:rPr b="1" dirty="0" err="1">
                <a:latin typeface="Arial" pitchFamily="34" charset="0"/>
                <a:cs typeface="Arial" pitchFamily="34" charset="0"/>
              </a:rPr>
              <a:t>psychosyndrome</a:t>
            </a:r>
            <a:endParaRPr lang="en-US" sz="6000" b="1" dirty="0">
              <a:latin typeface="Arial" pitchFamily="34" charset="0"/>
              <a:cs typeface="Arial" pitchFamily="34" charset="0"/>
            </a:endParaRPr>
          </a:p>
        </p:txBody>
      </p:sp>
      <p:sp>
        <p:nvSpPr>
          <p:cNvPr id="5123" name="Subtitle 2">
            <a:extLst>
              <a:ext uri="{FF2B5EF4-FFF2-40B4-BE49-F238E27FC236}">
                <a16:creationId xmlns:a16="http://schemas.microsoft.com/office/drawing/2014/main" id="{EB8D4B66-86C0-C2E8-B11B-C218182C3B1C}"/>
              </a:ext>
            </a:extLst>
          </p:cNvPr>
          <p:cNvSpPr>
            <a:spLocks noGrp="1"/>
          </p:cNvSpPr>
          <p:nvPr>
            <p:ph type="subTitle" idx="1"/>
          </p:nvPr>
        </p:nvSpPr>
        <p:spPr>
          <a:xfrm>
            <a:off x="188913" y="5535613"/>
            <a:ext cx="8824912" cy="860425"/>
          </a:xfrm>
        </p:spPr>
        <p:txBody>
          <a:bodyPr/>
          <a:lstStyle/>
          <a:p>
            <a:r>
              <a:rPr sz="4000" dirty="0"/>
              <a:t>Vladimir </a:t>
            </a:r>
            <a:r>
              <a:rPr sz="4000" dirty="0" err="1"/>
              <a:t>Janjić</a:t>
            </a:r>
            <a:r>
              <a:rPr lang="sr-Latn-RS" sz="4000" dirty="0"/>
              <a:t>, MD, PhD</a:t>
            </a:r>
            <a:endParaRPr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E8317864-5990-6223-7E26-BBD58F4CC675}"/>
              </a:ext>
            </a:extLst>
          </p:cNvPr>
          <p:cNvSpPr>
            <a:spLocks noGrp="1"/>
          </p:cNvSpPr>
          <p:nvPr>
            <p:ph type="title"/>
          </p:nvPr>
        </p:nvSpPr>
        <p:spPr/>
        <p:txBody>
          <a:bodyPr/>
          <a:lstStyle/>
          <a:p>
            <a:pPr algn="ctr"/>
            <a:r>
              <a:rPr b="1" dirty="0">
                <a:latin typeface="Arial" pitchFamily="34" charset="0"/>
                <a:cs typeface="Arial" pitchFamily="34" charset="0"/>
              </a:rPr>
              <a:t>Etiology</a:t>
            </a:r>
          </a:p>
        </p:txBody>
      </p:sp>
      <p:sp>
        <p:nvSpPr>
          <p:cNvPr id="14339" name="Content Placeholder 2">
            <a:extLst>
              <a:ext uri="{FF2B5EF4-FFF2-40B4-BE49-F238E27FC236}">
                <a16:creationId xmlns:a16="http://schemas.microsoft.com/office/drawing/2014/main" id="{352E239C-D262-EDDF-CF3E-7CCF644E41C6}"/>
              </a:ext>
            </a:extLst>
          </p:cNvPr>
          <p:cNvSpPr>
            <a:spLocks noGrp="1"/>
          </p:cNvSpPr>
          <p:nvPr>
            <p:ph idx="1"/>
          </p:nvPr>
        </p:nvSpPr>
        <p:spPr/>
        <p:txBody>
          <a:bodyPr/>
          <a:lstStyle/>
          <a:p>
            <a:r>
              <a:rPr b="1" dirty="0">
                <a:latin typeface="Arial" pitchFamily="34" charset="0"/>
                <a:cs typeface="Arial" pitchFamily="34" charset="0"/>
              </a:rPr>
              <a:t>1. Altered cerebral blood flow </a:t>
            </a:r>
            <a:r>
              <a:rPr dirty="0">
                <a:latin typeface="Arial" pitchFamily="34" charset="0"/>
                <a:cs typeface="Arial" pitchFamily="34" charset="0"/>
              </a:rPr>
              <a:t>(hypo/hypertension, arrhythmia, </a:t>
            </a:r>
            <a:r>
              <a:rPr dirty="0" err="1">
                <a:latin typeface="Arial" pitchFamily="34" charset="0"/>
                <a:cs typeface="Arial" pitchFamily="34" charset="0"/>
              </a:rPr>
              <a:t>bradycardia</a:t>
            </a:r>
            <a:r>
              <a:rPr dirty="0">
                <a:latin typeface="Arial" pitchFamily="34" charset="0"/>
                <a:cs typeface="Arial" pitchFamily="34" charset="0"/>
              </a:rPr>
              <a:t>, heart failure, shock)</a:t>
            </a:r>
          </a:p>
          <a:p>
            <a:r>
              <a:rPr b="1" dirty="0">
                <a:latin typeface="Arial" pitchFamily="34" charset="0"/>
                <a:cs typeface="Arial" pitchFamily="34" charset="0"/>
              </a:rPr>
              <a:t>2. Cerebral disorders </a:t>
            </a:r>
            <a:r>
              <a:rPr dirty="0">
                <a:latin typeface="Arial" pitchFamily="34" charset="0"/>
                <a:cs typeface="Arial" pitchFamily="34" charset="0"/>
              </a:rPr>
              <a:t>(brain trauma, epilepsy, infections, meningitis, abscess, encephalitis, </a:t>
            </a:r>
            <a:r>
              <a:rPr dirty="0" err="1">
                <a:latin typeface="Arial" pitchFamily="34" charset="0"/>
                <a:cs typeface="Arial" pitchFamily="34" charset="0"/>
              </a:rPr>
              <a:t>neurosyphilis</a:t>
            </a:r>
            <a:r>
              <a:rPr dirty="0">
                <a:latin typeface="Arial" pitchFamily="34" charset="0"/>
                <a:cs typeface="Arial" pitchFamily="34" charset="0"/>
              </a:rPr>
              <a:t>, tumors, subdural hematoma, subarachnoid hemorrhage)</a:t>
            </a:r>
          </a:p>
          <a:p>
            <a:r>
              <a:rPr b="1" dirty="0">
                <a:latin typeface="Arial" pitchFamily="34" charset="0"/>
                <a:cs typeface="Arial" pitchFamily="34" charset="0"/>
              </a:rPr>
              <a:t>3. </a:t>
            </a:r>
            <a:r>
              <a:rPr b="1" dirty="0" err="1">
                <a:latin typeface="Arial" pitchFamily="34" charset="0"/>
                <a:cs typeface="Arial" pitchFamily="34" charset="0"/>
              </a:rPr>
              <a:t>Endocrinopathies</a:t>
            </a:r>
            <a:r>
              <a:rPr b="1" dirty="0">
                <a:latin typeface="Arial" pitchFamily="34" charset="0"/>
                <a:cs typeface="Arial" pitchFamily="34" charset="0"/>
              </a:rPr>
              <a:t> </a:t>
            </a:r>
            <a:r>
              <a:rPr dirty="0">
                <a:latin typeface="Arial" pitchFamily="34" charset="0"/>
                <a:cs typeface="Arial" pitchFamily="34" charset="0"/>
              </a:rPr>
              <a:t>(HYPO- or </a:t>
            </a:r>
            <a:r>
              <a:rPr dirty="0" err="1">
                <a:latin typeface="Arial" pitchFamily="34" charset="0"/>
                <a:cs typeface="Arial" pitchFamily="34" charset="0"/>
              </a:rPr>
              <a:t>HYPERfunction</a:t>
            </a:r>
            <a:r>
              <a:rPr dirty="0">
                <a:latin typeface="Arial" pitchFamily="34" charset="0"/>
                <a:cs typeface="Arial" pitchFamily="34" charset="0"/>
              </a:rPr>
              <a:t> of the pituitary, parathyroid, thyroid, adrenal glands)</a:t>
            </a:r>
          </a:p>
          <a:p>
            <a:r>
              <a:rPr b="1" dirty="0">
                <a:latin typeface="Arial" pitchFamily="34" charset="0"/>
                <a:cs typeface="Arial" pitchFamily="34" charset="0"/>
              </a:rPr>
              <a:t>4. Metabolic disorders </a:t>
            </a:r>
            <a:r>
              <a:rPr dirty="0">
                <a:latin typeface="Arial" pitchFamily="34" charset="0"/>
                <a:cs typeface="Arial" pitchFamily="34" charset="0"/>
              </a:rPr>
              <a:t>(hepatic encephalopathy, uremia, hypoxia, hypo/hyperglycemia, hypo/</a:t>
            </a:r>
            <a:r>
              <a:rPr dirty="0" err="1">
                <a:latin typeface="Arial" pitchFamily="34" charset="0"/>
                <a:cs typeface="Arial" pitchFamily="34" charset="0"/>
              </a:rPr>
              <a:t>hypernatremia</a:t>
            </a:r>
            <a:r>
              <a:rPr dirty="0">
                <a:latin typeface="Arial" pitchFamily="34" charset="0"/>
                <a:cs typeface="Arial" pitchFamily="34" charset="0"/>
              </a:rPr>
              <a:t>, hypo/</a:t>
            </a:r>
            <a:r>
              <a:rPr dirty="0" err="1">
                <a:latin typeface="Arial" pitchFamily="34" charset="0"/>
                <a:cs typeface="Arial" pitchFamily="34" charset="0"/>
              </a:rPr>
              <a:t>hyperkalemia</a:t>
            </a:r>
            <a:r>
              <a:rPr dirty="0">
                <a:latin typeface="Arial" pitchFamily="34" charset="0"/>
                <a:cs typeface="Arial" pitchFamily="34" charset="0"/>
              </a:rPr>
              <a:t>, acute pancreatitis, hypo/</a:t>
            </a:r>
            <a:r>
              <a:rPr dirty="0" err="1">
                <a:latin typeface="Arial" pitchFamily="34" charset="0"/>
                <a:cs typeface="Arial" pitchFamily="34" charset="0"/>
              </a:rPr>
              <a:t>hypercalcemia</a:t>
            </a:r>
            <a:r>
              <a:rPr dirty="0">
                <a:latin typeface="Arial" pitchFamily="34" charset="0"/>
                <a:cs typeface="Arial" pitchFamily="34" charset="0"/>
              </a:rPr>
              <a:t>, hypo/</a:t>
            </a:r>
            <a:r>
              <a:rPr dirty="0" err="1">
                <a:latin typeface="Arial" pitchFamily="34" charset="0"/>
                <a:cs typeface="Arial" pitchFamily="34" charset="0"/>
              </a:rPr>
              <a:t>hypermagnesemia</a:t>
            </a:r>
            <a:r>
              <a:rPr dirty="0">
                <a:latin typeface="Arial" pitchFamily="34" charset="0"/>
                <a:cs typeface="Arial" pitchFamily="34" charset="0"/>
              </a:rPr>
              <a:t>, </a:t>
            </a:r>
            <a:r>
              <a:rPr dirty="0" err="1">
                <a:latin typeface="Arial" pitchFamily="34" charset="0"/>
                <a:cs typeface="Arial" pitchFamily="34" charset="0"/>
              </a:rPr>
              <a:t>porphyria</a:t>
            </a:r>
            <a:r>
              <a:rPr dirty="0">
                <a:latin typeface="Arial" pitchFamily="34" charset="0"/>
                <a:cs typeface="Arial" pitchFamily="34" charset="0"/>
              </a:rPr>
              <a:t>, thiamine deficiency, acid-base imbalance)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1137F52D-B8DD-5D17-7094-B9F2F729D77C}"/>
              </a:ext>
            </a:extLst>
          </p:cNvPr>
          <p:cNvSpPr>
            <a:spLocks noGrp="1"/>
          </p:cNvSpPr>
          <p:nvPr>
            <p:ph type="title"/>
          </p:nvPr>
        </p:nvSpPr>
        <p:spPr/>
        <p:txBody>
          <a:bodyPr/>
          <a:lstStyle/>
          <a:p>
            <a:pPr algn="ctr"/>
            <a:r>
              <a:rPr b="1" dirty="0">
                <a:latin typeface="Arial" pitchFamily="34" charset="0"/>
                <a:cs typeface="Arial" pitchFamily="34" charset="0"/>
              </a:rPr>
              <a:t>Etiology</a:t>
            </a:r>
          </a:p>
        </p:txBody>
      </p:sp>
      <p:sp>
        <p:nvSpPr>
          <p:cNvPr id="15363" name="Content Placeholder 2">
            <a:extLst>
              <a:ext uri="{FF2B5EF4-FFF2-40B4-BE49-F238E27FC236}">
                <a16:creationId xmlns:a16="http://schemas.microsoft.com/office/drawing/2014/main" id="{AC8ABC1C-1BDC-AE71-F1F0-ADD0625C0050}"/>
              </a:ext>
            </a:extLst>
          </p:cNvPr>
          <p:cNvSpPr>
            <a:spLocks noGrp="1"/>
          </p:cNvSpPr>
          <p:nvPr>
            <p:ph idx="1"/>
          </p:nvPr>
        </p:nvSpPr>
        <p:spPr/>
        <p:txBody>
          <a:bodyPr/>
          <a:lstStyle/>
          <a:p>
            <a:r>
              <a:rPr b="1" dirty="0">
                <a:latin typeface="Arial" pitchFamily="34" charset="0"/>
                <a:cs typeface="Arial" pitchFamily="34" charset="0"/>
              </a:rPr>
              <a:t>5. Systemic infection with fever and sepsis</a:t>
            </a:r>
          </a:p>
          <a:p>
            <a:r>
              <a:rPr b="1" dirty="0">
                <a:latin typeface="Arial" pitchFamily="34" charset="0"/>
                <a:cs typeface="Arial" pitchFamily="34" charset="0"/>
              </a:rPr>
              <a:t>6. Poisonings </a:t>
            </a:r>
            <a:r>
              <a:rPr dirty="0">
                <a:latin typeface="Arial" pitchFamily="34" charset="0"/>
                <a:cs typeface="Arial" pitchFamily="34" charset="0"/>
              </a:rPr>
              <a:t>(carbon monoxide, carbon disulfide, organic solvents, heavy metals)</a:t>
            </a:r>
          </a:p>
          <a:p>
            <a:r>
              <a:rPr b="1" dirty="0">
                <a:latin typeface="Arial" pitchFamily="34" charset="0"/>
                <a:cs typeface="Arial" pitchFamily="34" charset="0"/>
              </a:rPr>
              <a:t>7. Conditions in compromised patients </a:t>
            </a:r>
            <a:r>
              <a:rPr dirty="0">
                <a:latin typeface="Arial" pitchFamily="34" charset="0"/>
                <a:cs typeface="Arial" pitchFamily="34" charset="0"/>
              </a:rPr>
              <a:t>(any infection, myocardial infarction, pulmonary embolism, abdominal organ perforation, postoperative conditions)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3435678A-A5A1-C44A-FCAA-D675CD899FC9}"/>
              </a:ext>
            </a:extLst>
          </p:cNvPr>
          <p:cNvSpPr>
            <a:spLocks noGrp="1"/>
          </p:cNvSpPr>
          <p:nvPr>
            <p:ph type="title"/>
          </p:nvPr>
        </p:nvSpPr>
        <p:spPr/>
        <p:txBody>
          <a:bodyPr>
            <a:normAutofit fontScale="90000"/>
          </a:bodyPr>
          <a:lstStyle/>
          <a:p>
            <a:pPr algn="ctr"/>
            <a:r>
              <a:rPr b="1" dirty="0">
                <a:latin typeface="Arial" pitchFamily="34" charset="0"/>
                <a:cs typeface="Arial" pitchFamily="34" charset="0"/>
              </a:rPr>
              <a:t>ICD-10 (F 05 - Delirium, not induced by alcohol and other psychoactive substances)</a:t>
            </a:r>
          </a:p>
        </p:txBody>
      </p:sp>
      <p:sp>
        <p:nvSpPr>
          <p:cNvPr id="3" name="Content Placeholder 2">
            <a:extLst>
              <a:ext uri="{FF2B5EF4-FFF2-40B4-BE49-F238E27FC236}">
                <a16:creationId xmlns:a16="http://schemas.microsoft.com/office/drawing/2014/main" id="{8319C111-FBCA-0720-3C55-14A7E00708A0}"/>
              </a:ext>
            </a:extLst>
          </p:cNvPr>
          <p:cNvSpPr>
            <a:spLocks noGrp="1"/>
          </p:cNvSpPr>
          <p:nvPr>
            <p:ph idx="1"/>
          </p:nvPr>
        </p:nvSpPr>
        <p:spPr/>
        <p:txBody>
          <a:bodyPr rtlCol="0">
            <a:normAutofit/>
          </a:bodyPr>
          <a:lstStyle/>
          <a:p>
            <a:pPr marL="0" indent="0" fontAlgn="auto">
              <a:spcAft>
                <a:spcPts val="0"/>
              </a:spcAft>
              <a:buFont typeface="Wingdings 3" charset="2"/>
              <a:buNone/>
              <a:defRPr/>
            </a:pPr>
            <a:endParaRPr lang="en-US" dirty="0">
              <a:solidFill>
                <a:schemeClr val="tx1">
                  <a:lumMod val="75000"/>
                  <a:lumOff val="25000"/>
                </a:schemeClr>
              </a:solidFill>
            </a:endParaRPr>
          </a:p>
          <a:p>
            <a:pPr fontAlgn="auto">
              <a:spcAft>
                <a:spcPts val="0"/>
              </a:spcAft>
              <a:buFont typeface="Wingdings 3" charset="2"/>
              <a:buChar char=""/>
              <a:defRPr/>
            </a:pPr>
            <a:r>
              <a:rPr lang="en-US" dirty="0">
                <a:latin typeface="Arial" pitchFamily="34" charset="0"/>
                <a:cs typeface="Arial" pitchFamily="34" charset="0"/>
              </a:rPr>
              <a:t>Delirium not superimposed on dementia </a:t>
            </a:r>
            <a:r>
              <a:rPr lang="en-US" b="1" dirty="0">
                <a:latin typeface="Arial" pitchFamily="34" charset="0"/>
                <a:cs typeface="Arial" pitchFamily="34" charset="0"/>
              </a:rPr>
              <a:t>F05.0</a:t>
            </a:r>
          </a:p>
          <a:p>
            <a:pPr fontAlgn="auto">
              <a:spcAft>
                <a:spcPts val="0"/>
              </a:spcAft>
              <a:buFont typeface="Wingdings 3" charset="2"/>
              <a:buChar char=""/>
              <a:defRPr/>
            </a:pPr>
            <a:r>
              <a:rPr lang="en-US" dirty="0">
                <a:latin typeface="Arial" pitchFamily="34" charset="0"/>
                <a:cs typeface="Arial" pitchFamily="34" charset="0"/>
              </a:rPr>
              <a:t>Delirium superimposed on dementia </a:t>
            </a:r>
            <a:r>
              <a:rPr lang="en-US" b="1" dirty="0">
                <a:latin typeface="Arial" pitchFamily="34" charset="0"/>
                <a:cs typeface="Arial" pitchFamily="34" charset="0"/>
              </a:rPr>
              <a:t>F05.1</a:t>
            </a:r>
          </a:p>
          <a:p>
            <a:pPr fontAlgn="auto">
              <a:spcAft>
                <a:spcPts val="0"/>
              </a:spcAft>
              <a:buFont typeface="Wingdings 3" charset="2"/>
              <a:buChar char=""/>
              <a:defRPr/>
            </a:pPr>
            <a:r>
              <a:rPr lang="en-US" dirty="0">
                <a:latin typeface="Arial" pitchFamily="34" charset="0"/>
                <a:cs typeface="Arial" pitchFamily="34" charset="0"/>
              </a:rPr>
              <a:t>Other delirium </a:t>
            </a:r>
            <a:r>
              <a:rPr lang="en-US" b="1" dirty="0">
                <a:latin typeface="Arial" pitchFamily="34" charset="0"/>
                <a:cs typeface="Arial" pitchFamily="34" charset="0"/>
              </a:rPr>
              <a:t>F05.8</a:t>
            </a:r>
          </a:p>
          <a:p>
            <a:pPr fontAlgn="auto">
              <a:spcAft>
                <a:spcPts val="0"/>
              </a:spcAft>
              <a:buFont typeface="Wingdings 3" charset="2"/>
              <a:buChar char=""/>
              <a:defRPr/>
            </a:pPr>
            <a:r>
              <a:rPr lang="en-US" dirty="0">
                <a:latin typeface="Arial" pitchFamily="34" charset="0"/>
                <a:cs typeface="Arial" pitchFamily="34" charset="0"/>
              </a:rPr>
              <a:t>Delirium, unspecified </a:t>
            </a:r>
            <a:r>
              <a:rPr lang="en-US" b="1" dirty="0">
                <a:latin typeface="Arial" pitchFamily="34" charset="0"/>
                <a:cs typeface="Arial" pitchFamily="34" charset="0"/>
              </a:rPr>
              <a:t>F05.9</a:t>
            </a:r>
          </a:p>
          <a:p>
            <a:pPr fontAlgn="auto">
              <a:spcAft>
                <a:spcPts val="0"/>
              </a:spcAft>
              <a:buFont typeface="Wingdings 3" charset="2"/>
              <a:buChar char=""/>
              <a:defRPr/>
            </a:pPr>
            <a:endParaRPr lang="en-US" dirty="0">
              <a:latin typeface="Arial" pitchFamily="34" charset="0"/>
              <a:cs typeface="Arial" pitchFamily="34" charset="0"/>
            </a:endParaRPr>
          </a:p>
          <a:p>
            <a:pPr fontAlgn="auto">
              <a:spcAft>
                <a:spcPts val="0"/>
              </a:spcAft>
              <a:buFont typeface="Wingdings 3" charset="2"/>
              <a:buChar char=""/>
              <a:defRPr/>
            </a:pPr>
            <a:r>
              <a:rPr lang="en-US" b="1" dirty="0">
                <a:latin typeface="Arial" pitchFamily="34" charset="0"/>
                <a:cs typeface="Arial" pitchFamily="34" charset="0"/>
              </a:rPr>
              <a:t>F10.4 </a:t>
            </a:r>
            <a:r>
              <a:rPr lang="en-US" dirty="0">
                <a:latin typeface="Arial" pitchFamily="34" charset="0"/>
                <a:cs typeface="Arial" pitchFamily="34" charset="0"/>
              </a:rPr>
              <a:t>(Mental and behavioral disorders due to use of alcohol - Withdrawal state with delirium)</a:t>
            </a:r>
            <a:endParaRPr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EE6E9DC6-A478-352B-FE28-F4EAA6818F4C}"/>
              </a:ext>
            </a:extLst>
          </p:cNvPr>
          <p:cNvSpPr>
            <a:spLocks noGrp="1"/>
          </p:cNvSpPr>
          <p:nvPr>
            <p:ph type="title"/>
          </p:nvPr>
        </p:nvSpPr>
        <p:spPr/>
        <p:txBody>
          <a:bodyPr/>
          <a:lstStyle/>
          <a:p>
            <a:pPr algn="ctr"/>
            <a:r>
              <a:rPr sz="2400" b="1" dirty="0">
                <a:latin typeface="Arial" pitchFamily="34" charset="0"/>
                <a:cs typeface="Arial" pitchFamily="34" charset="0"/>
              </a:rPr>
              <a:t>Pathogenesis</a:t>
            </a:r>
            <a:r>
              <a:rPr sz="2400" dirty="0">
                <a:latin typeface="Arial" pitchFamily="34" charset="0"/>
                <a:cs typeface="Arial" pitchFamily="34" charset="0"/>
              </a:rPr>
              <a:t> - delirium = neurotransmitter imbalance in the context of inflammation</a:t>
            </a:r>
          </a:p>
        </p:txBody>
      </p:sp>
      <p:sp>
        <p:nvSpPr>
          <p:cNvPr id="17411" name="Content Placeholder 3">
            <a:extLst>
              <a:ext uri="{FF2B5EF4-FFF2-40B4-BE49-F238E27FC236}">
                <a16:creationId xmlns:a16="http://schemas.microsoft.com/office/drawing/2014/main" id="{373820CF-79C4-9475-681D-6D23F5A1F829}"/>
              </a:ext>
            </a:extLst>
          </p:cNvPr>
          <p:cNvSpPr>
            <a:spLocks noGrp="1"/>
          </p:cNvSpPr>
          <p:nvPr>
            <p:ph sz="half" idx="1"/>
          </p:nvPr>
        </p:nvSpPr>
        <p:spPr>
          <a:xfrm>
            <a:off x="677863" y="2160588"/>
            <a:ext cx="4183062" cy="3881437"/>
          </a:xfrm>
        </p:spPr>
        <p:txBody>
          <a:bodyPr/>
          <a:lstStyle/>
          <a:p>
            <a:r>
              <a:rPr b="1" u="sng" dirty="0">
                <a:latin typeface="Arial" pitchFamily="34" charset="0"/>
                <a:cs typeface="Arial" pitchFamily="34" charset="0"/>
              </a:rPr>
              <a:t>CNS imbalance</a:t>
            </a:r>
          </a:p>
          <a:p>
            <a:endParaRPr lang="en-US" altLang="en-US" dirty="0">
              <a:latin typeface="Arial" pitchFamily="34" charset="0"/>
              <a:cs typeface="Arial" pitchFamily="34" charset="0"/>
            </a:endParaRPr>
          </a:p>
          <a:p>
            <a:r>
              <a:rPr dirty="0">
                <a:latin typeface="Arial" pitchFamily="34" charset="0"/>
                <a:cs typeface="Arial" pitchFamily="34" charset="0"/>
              </a:rPr>
              <a:t>Excessive release of dopamine</a:t>
            </a:r>
          </a:p>
          <a:p>
            <a:r>
              <a:rPr dirty="0">
                <a:latin typeface="Arial" pitchFamily="34" charset="0"/>
                <a:cs typeface="Arial" pitchFamily="34" charset="0"/>
              </a:rPr>
              <a:t>Deficiency in acetylcholine synthesis</a:t>
            </a:r>
          </a:p>
          <a:p>
            <a:r>
              <a:rPr dirty="0">
                <a:latin typeface="Arial" pitchFamily="34" charset="0"/>
                <a:cs typeface="Arial" pitchFamily="34" charset="0"/>
              </a:rPr>
              <a:t>High or low levels of serotonin and GABA</a:t>
            </a:r>
          </a:p>
        </p:txBody>
      </p:sp>
      <p:sp>
        <p:nvSpPr>
          <p:cNvPr id="17412" name="Content Placeholder 4">
            <a:extLst>
              <a:ext uri="{FF2B5EF4-FFF2-40B4-BE49-F238E27FC236}">
                <a16:creationId xmlns:a16="http://schemas.microsoft.com/office/drawing/2014/main" id="{57DBF98F-C673-83F9-A896-846B5523F791}"/>
              </a:ext>
            </a:extLst>
          </p:cNvPr>
          <p:cNvSpPr>
            <a:spLocks noGrp="1"/>
          </p:cNvSpPr>
          <p:nvPr>
            <p:ph sz="half" idx="2"/>
          </p:nvPr>
        </p:nvSpPr>
        <p:spPr>
          <a:xfrm>
            <a:off x="5089525" y="2160588"/>
            <a:ext cx="4184650" cy="3881437"/>
          </a:xfrm>
        </p:spPr>
        <p:txBody>
          <a:bodyPr/>
          <a:lstStyle/>
          <a:p>
            <a:r>
              <a:rPr b="1" u="sng" dirty="0">
                <a:latin typeface="Arial" pitchFamily="34" charset="0"/>
                <a:cs typeface="Arial" pitchFamily="34" charset="0"/>
              </a:rPr>
              <a:t>Inflammatory hypothesis</a:t>
            </a:r>
          </a:p>
          <a:p>
            <a:endParaRPr lang="en-US" altLang="en-US" dirty="0">
              <a:latin typeface="Arial" pitchFamily="34" charset="0"/>
              <a:cs typeface="Arial" pitchFamily="34" charset="0"/>
            </a:endParaRPr>
          </a:p>
          <a:p>
            <a:r>
              <a:rPr dirty="0">
                <a:latin typeface="Arial" pitchFamily="34" charset="0"/>
                <a:cs typeface="Arial" pitchFamily="34" charset="0"/>
              </a:rPr>
              <a:t>Contribution of stress-induced cytokines (IL-1, IL-6, interferon, TNF-α)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BF675F9D-5B56-9605-FF15-6A00D449D5D0}"/>
              </a:ext>
            </a:extLst>
          </p:cNvPr>
          <p:cNvSpPr>
            <a:spLocks noGrp="1"/>
          </p:cNvSpPr>
          <p:nvPr>
            <p:ph type="title"/>
          </p:nvPr>
        </p:nvSpPr>
        <p:spPr/>
        <p:txBody>
          <a:bodyPr/>
          <a:lstStyle/>
          <a:p>
            <a:pPr algn="ctr"/>
            <a:r>
              <a:rPr b="1" dirty="0">
                <a:latin typeface="Arial" pitchFamily="34" charset="0"/>
                <a:cs typeface="Arial" pitchFamily="34" charset="0"/>
              </a:rPr>
              <a:t>Clinical presentation</a:t>
            </a:r>
          </a:p>
        </p:txBody>
      </p:sp>
      <p:sp>
        <p:nvSpPr>
          <p:cNvPr id="3" name="Content Placeholder 2">
            <a:extLst>
              <a:ext uri="{FF2B5EF4-FFF2-40B4-BE49-F238E27FC236}">
                <a16:creationId xmlns:a16="http://schemas.microsoft.com/office/drawing/2014/main" id="{DB35277E-4321-190D-9CA1-1AB026595EEF}"/>
              </a:ext>
            </a:extLst>
          </p:cNvPr>
          <p:cNvSpPr>
            <a:spLocks noGrp="1"/>
          </p:cNvSpPr>
          <p:nvPr>
            <p:ph idx="1"/>
          </p:nvPr>
        </p:nvSpPr>
        <p:spPr>
          <a:xfrm>
            <a:off x="501650" y="1528763"/>
            <a:ext cx="8947150" cy="3735387"/>
          </a:xfrm>
        </p:spPr>
        <p:txBody>
          <a:bodyPr rtlCol="0">
            <a:normAutofit lnSpcReduction="10000"/>
          </a:bodyPr>
          <a:lstStyle/>
          <a:p>
            <a:pPr marL="0" indent="0" fontAlgn="auto">
              <a:spcAft>
                <a:spcPts val="0"/>
              </a:spcAft>
              <a:buFont typeface="Wingdings 3" charset="2"/>
              <a:buNone/>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dirty="0">
                <a:latin typeface="Arial" pitchFamily="34" charset="0"/>
                <a:cs typeface="Arial" pitchFamily="34" charset="0"/>
              </a:rPr>
              <a:t>Disturbance of </a:t>
            </a:r>
            <a:r>
              <a:rPr b="1" dirty="0">
                <a:latin typeface="Arial" pitchFamily="34" charset="0"/>
                <a:cs typeface="Arial" pitchFamily="34" charset="0"/>
              </a:rPr>
              <a:t>consciousness</a:t>
            </a:r>
            <a:r>
              <a:rPr dirty="0">
                <a:latin typeface="Arial" pitchFamily="34" charset="0"/>
                <a:cs typeface="Arial" pitchFamily="34" charset="0"/>
              </a:rPr>
              <a:t> ranging from clouding of consciousness to coma, decreased ability to control, focus, maintain, and shift </a:t>
            </a:r>
            <a:r>
              <a:rPr b="1" dirty="0">
                <a:latin typeface="Arial" pitchFamily="34" charset="0"/>
                <a:cs typeface="Arial" pitchFamily="34" charset="0"/>
              </a:rPr>
              <a:t>attention</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Global cognitive impairment </a:t>
            </a:r>
            <a:r>
              <a:rPr dirty="0">
                <a:latin typeface="Arial" pitchFamily="34" charset="0"/>
                <a:cs typeface="Arial" pitchFamily="34" charset="0"/>
              </a:rPr>
              <a:t>(perceptual disturbances, impairments in abstract thinking and comprehension with or without transient delusions, but typically with some degree of incoherence, impairment of immediate memory and memory of recent events, but relatively preserved memory of past events)</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Disorientation</a:t>
            </a:r>
            <a:r>
              <a:rPr dirty="0">
                <a:latin typeface="Arial" pitchFamily="34" charset="0"/>
                <a:cs typeface="Arial" pitchFamily="34" charset="0"/>
              </a:rPr>
              <a:t> in time, in severe cases also in space and towards other individuals.</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endParaRPr>
          </a:p>
        </p:txBody>
      </p:sp>
      <p:pic>
        <p:nvPicPr>
          <p:cNvPr id="18436" name="Picture 3">
            <a:extLst>
              <a:ext uri="{FF2B5EF4-FFF2-40B4-BE49-F238E27FC236}">
                <a16:creationId xmlns:a16="http://schemas.microsoft.com/office/drawing/2014/main" id="{B7D4A5D1-CE9A-C7DD-4BF1-D9D9CAA578D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3300" y="5068888"/>
            <a:ext cx="646588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78950508-FEA3-4516-30D2-3F2EDA4424B7}"/>
              </a:ext>
            </a:extLst>
          </p:cNvPr>
          <p:cNvSpPr>
            <a:spLocks noGrp="1"/>
          </p:cNvSpPr>
          <p:nvPr>
            <p:ph type="title"/>
          </p:nvPr>
        </p:nvSpPr>
        <p:spPr/>
        <p:txBody>
          <a:bodyPr/>
          <a:lstStyle/>
          <a:p>
            <a:pPr algn="ctr"/>
            <a:r>
              <a:rPr b="1" dirty="0">
                <a:latin typeface="Arial" pitchFamily="34" charset="0"/>
                <a:cs typeface="Arial" pitchFamily="34" charset="0"/>
              </a:rPr>
              <a:t>Clinical picture</a:t>
            </a:r>
          </a:p>
        </p:txBody>
      </p:sp>
      <p:sp>
        <p:nvSpPr>
          <p:cNvPr id="3" name="Content Placeholder 2">
            <a:extLst>
              <a:ext uri="{FF2B5EF4-FFF2-40B4-BE49-F238E27FC236}">
                <a16:creationId xmlns:a16="http://schemas.microsoft.com/office/drawing/2014/main" id="{183DDDAC-4B87-1FA5-5BAE-694FD1A4D7C6}"/>
              </a:ext>
            </a:extLst>
          </p:cNvPr>
          <p:cNvSpPr>
            <a:spLocks noGrp="1"/>
          </p:cNvSpPr>
          <p:nvPr>
            <p:ph idx="1"/>
          </p:nvPr>
        </p:nvSpPr>
        <p:spPr/>
        <p:txBody>
          <a:bodyPr rtlCol="0">
            <a:normAutofit fontScale="92500" lnSpcReduction="20000"/>
          </a:bodyPr>
          <a:lstStyle/>
          <a:p>
            <a:pPr fontAlgn="auto">
              <a:spcAft>
                <a:spcPts val="0"/>
              </a:spcAft>
              <a:buFont typeface="Wingdings 3" charset="2"/>
              <a:buChar char=""/>
              <a:defRPr/>
            </a:pPr>
            <a:r>
              <a:rPr sz="1900" b="1" dirty="0">
                <a:latin typeface="Arial" pitchFamily="34" charset="0"/>
                <a:cs typeface="Arial" pitchFamily="34" charset="0"/>
              </a:rPr>
              <a:t>Psychomotor disorders </a:t>
            </a:r>
            <a:r>
              <a:rPr sz="1900" dirty="0">
                <a:latin typeface="Arial" pitchFamily="34" charset="0"/>
                <a:cs typeface="Arial" pitchFamily="34" charset="0"/>
              </a:rPr>
              <a:t>(hypo- or hyperactivity, increased reaction time, increased or decreased speech flow)</a:t>
            </a:r>
          </a:p>
          <a:p>
            <a:pPr marL="0" indent="0" fontAlgn="auto">
              <a:spcAft>
                <a:spcPts val="0"/>
              </a:spcAft>
              <a:buFont typeface="Wingdings 3" charset="2"/>
              <a:buNone/>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b="1" dirty="0">
                <a:latin typeface="Arial" pitchFamily="34" charset="0"/>
                <a:cs typeface="Arial" pitchFamily="34" charset="0"/>
              </a:rPr>
              <a:t>Sleep-wake cycle disturbances </a:t>
            </a:r>
            <a:r>
              <a:rPr sz="1900" dirty="0">
                <a:latin typeface="Arial" pitchFamily="34" charset="0"/>
                <a:cs typeface="Arial" pitchFamily="34" charset="0"/>
              </a:rPr>
              <a:t>(insomnia or reversed sleep-wake cycle, disturbing dreams or nightmares that may continue as hallucinations after awakening)</a:t>
            </a:r>
          </a:p>
          <a:p>
            <a:pPr marL="0" indent="0" fontAlgn="auto">
              <a:spcAft>
                <a:spcPts val="0"/>
              </a:spcAft>
              <a:buFont typeface="Wingdings 3" charset="2"/>
              <a:buNone/>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b="1" dirty="0">
                <a:latin typeface="Arial" pitchFamily="34" charset="0"/>
                <a:cs typeface="Arial" pitchFamily="34" charset="0"/>
              </a:rPr>
              <a:t>Emotional disorders </a:t>
            </a:r>
            <a:r>
              <a:rPr sz="1900" dirty="0">
                <a:latin typeface="Arial" pitchFamily="34" charset="0"/>
                <a:cs typeface="Arial" pitchFamily="34" charset="0"/>
              </a:rPr>
              <a:t>(depression, anxiety, irritability, euphoria, apathy, confusion)</a:t>
            </a:r>
          </a:p>
          <a:p>
            <a:pPr fontAlgn="auto">
              <a:spcAft>
                <a:spcPts val="0"/>
              </a:spcAft>
              <a:buFont typeface="Wingdings 3" charset="2"/>
              <a:buChar char=""/>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A set of numerous neuropsychiatric symptoms is </a:t>
            </a:r>
            <a:r>
              <a:rPr sz="1900" b="1" dirty="0">
                <a:latin typeface="Arial" pitchFamily="34" charset="0"/>
                <a:cs typeface="Arial" pitchFamily="34" charset="0"/>
              </a:rPr>
              <a:t>ALWAYS THE RESULT OF ANOTHER MEDICAL CONDITION</a:t>
            </a:r>
            <a:r>
              <a:rPr sz="1900" dirty="0">
                <a:latin typeface="Arial" pitchFamily="34" charset="0"/>
                <a:cs typeface="Arial" pitchFamily="34" charset="0"/>
              </a:rPr>
              <a:t>, and their development indicates that the patient is </a:t>
            </a:r>
            <a:r>
              <a:rPr sz="1900" u="sng" dirty="0">
                <a:latin typeface="Arial" pitchFamily="34" charset="0"/>
                <a:cs typeface="Arial" pitchFamily="34" charset="0"/>
              </a:rPr>
              <a:t>almost always </a:t>
            </a:r>
            <a:r>
              <a:rPr sz="1900" b="1" dirty="0">
                <a:latin typeface="Arial" pitchFamily="34" charset="0"/>
                <a:cs typeface="Arial" pitchFamily="34" charset="0"/>
              </a:rPr>
              <a:t>LIFE-THREATENED</a:t>
            </a:r>
          </a:p>
          <a:p>
            <a:pPr fontAlgn="auto">
              <a:spcAft>
                <a:spcPts val="0"/>
              </a:spcAft>
              <a:buFont typeface="Wingdings 3" charset="2"/>
              <a:buChar char=""/>
              <a:defRPr/>
            </a:pPr>
            <a:endParaRPr lang="en-US" dirty="0">
              <a:solidFill>
                <a:schemeClr val="tx1">
                  <a:lumMod val="75000"/>
                  <a:lumOff val="2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792308B7-6F3D-033C-0308-0E6040908A67}"/>
              </a:ext>
            </a:extLst>
          </p:cNvPr>
          <p:cNvSpPr>
            <a:spLocks noGrp="1"/>
          </p:cNvSpPr>
          <p:nvPr>
            <p:ph type="title"/>
          </p:nvPr>
        </p:nvSpPr>
        <p:spPr/>
        <p:txBody>
          <a:bodyPr/>
          <a:lstStyle/>
          <a:p>
            <a:pPr algn="ctr"/>
            <a:r>
              <a:rPr b="1" dirty="0">
                <a:latin typeface="Arial" pitchFamily="34" charset="0"/>
                <a:cs typeface="Arial" pitchFamily="34" charset="0"/>
              </a:rPr>
              <a:t>Diagnosis</a:t>
            </a:r>
          </a:p>
        </p:txBody>
      </p:sp>
      <p:sp>
        <p:nvSpPr>
          <p:cNvPr id="3" name="Content Placeholder 2">
            <a:extLst>
              <a:ext uri="{FF2B5EF4-FFF2-40B4-BE49-F238E27FC236}">
                <a16:creationId xmlns:a16="http://schemas.microsoft.com/office/drawing/2014/main" id="{ED1531D7-4262-99D8-533F-EDCDCC0DF460}"/>
              </a:ext>
            </a:extLst>
          </p:cNvPr>
          <p:cNvSpPr>
            <a:spLocks noGrp="1"/>
          </p:cNvSpPr>
          <p:nvPr>
            <p:ph idx="1"/>
          </p:nvPr>
        </p:nvSpPr>
        <p:spPr/>
        <p:txBody>
          <a:bodyPr rtlCol="0">
            <a:normAutofit/>
          </a:bodyPr>
          <a:lstStyle/>
          <a:p>
            <a:pPr fontAlgn="auto">
              <a:spcAft>
                <a:spcPts val="0"/>
              </a:spcAft>
              <a:buFont typeface="Wingdings 3" charset="2"/>
              <a:buChar char=""/>
              <a:defRPr/>
            </a:pPr>
            <a:r>
              <a:rPr b="1" dirty="0">
                <a:latin typeface="Arial" pitchFamily="34" charset="0"/>
                <a:cs typeface="Arial" pitchFamily="34" charset="0"/>
              </a:rPr>
              <a:t>CAM (Confusion Assessment Method) algorithm</a:t>
            </a:r>
          </a:p>
          <a:p>
            <a:pPr marL="457200" indent="-457200" fontAlgn="auto">
              <a:spcAft>
                <a:spcPts val="0"/>
              </a:spcAft>
              <a:buFont typeface="Wingdings 3" charset="2"/>
              <a:buAutoNum type="arabicPeriod"/>
              <a:defRPr/>
            </a:pPr>
            <a:r>
              <a:rPr dirty="0">
                <a:latin typeface="Arial" pitchFamily="34" charset="0"/>
                <a:cs typeface="Arial" pitchFamily="34" charset="0"/>
              </a:rPr>
              <a:t>Acute onset of mental status changes</a:t>
            </a:r>
            <a:endParaRPr lang="en-US" dirty="0">
              <a:solidFill>
                <a:schemeClr val="tx1">
                  <a:lumMod val="75000"/>
                  <a:lumOff val="25000"/>
                </a:schemeClr>
              </a:solidFill>
              <a:latin typeface="Arial" pitchFamily="34" charset="0"/>
              <a:cs typeface="Arial" pitchFamily="34" charset="0"/>
            </a:endParaRPr>
          </a:p>
          <a:p>
            <a:pPr marL="457200" indent="-457200" fontAlgn="auto">
              <a:spcAft>
                <a:spcPts val="0"/>
              </a:spcAft>
              <a:buFont typeface="Wingdings 3" charset="2"/>
              <a:buAutoNum type="arabicPeriod"/>
              <a:defRPr/>
            </a:pPr>
            <a:r>
              <a:rPr dirty="0">
                <a:latin typeface="Arial" pitchFamily="34" charset="0"/>
                <a:cs typeface="Arial" pitchFamily="34" charset="0"/>
              </a:rPr>
              <a:t>Fluctuating course</a:t>
            </a:r>
            <a:endParaRPr lang="en-US" dirty="0">
              <a:solidFill>
                <a:schemeClr val="tx1">
                  <a:lumMod val="75000"/>
                  <a:lumOff val="25000"/>
                </a:schemeClr>
              </a:solidFill>
              <a:latin typeface="Arial" pitchFamily="34" charset="0"/>
              <a:cs typeface="Arial" pitchFamily="34" charset="0"/>
            </a:endParaRPr>
          </a:p>
          <a:p>
            <a:pPr marL="457200" indent="-457200" fontAlgn="auto">
              <a:spcAft>
                <a:spcPts val="0"/>
              </a:spcAft>
              <a:buFont typeface="Wingdings 3" charset="2"/>
              <a:buAutoNum type="arabicPeriod"/>
              <a:defRPr/>
            </a:pPr>
            <a:r>
              <a:rPr dirty="0">
                <a:latin typeface="Arial" pitchFamily="34" charset="0"/>
                <a:cs typeface="Arial" pitchFamily="34" charset="0"/>
              </a:rPr>
              <a:t>Attention disorder</a:t>
            </a:r>
            <a:endParaRPr lang="en-US" dirty="0">
              <a:solidFill>
                <a:schemeClr val="tx1">
                  <a:lumMod val="75000"/>
                  <a:lumOff val="25000"/>
                </a:schemeClr>
              </a:solidFill>
              <a:latin typeface="Arial" pitchFamily="34" charset="0"/>
              <a:cs typeface="Arial" pitchFamily="34" charset="0"/>
            </a:endParaRPr>
          </a:p>
          <a:p>
            <a:pPr marL="457200" indent="-457200" fontAlgn="auto">
              <a:spcAft>
                <a:spcPts val="0"/>
              </a:spcAft>
              <a:buFont typeface="Wingdings 3" charset="2"/>
              <a:buAutoNum type="arabicPeriod"/>
              <a:defRPr/>
            </a:pPr>
            <a:r>
              <a:rPr dirty="0">
                <a:latin typeface="Arial" pitchFamily="34" charset="0"/>
                <a:cs typeface="Arial" pitchFamily="34" charset="0"/>
              </a:rPr>
              <a:t>Disorganized thinking</a:t>
            </a:r>
            <a:endParaRPr lang="en-US" dirty="0">
              <a:solidFill>
                <a:schemeClr val="tx1">
                  <a:lumMod val="75000"/>
                  <a:lumOff val="25000"/>
                </a:schemeClr>
              </a:solidFill>
              <a:latin typeface="Arial" pitchFamily="34" charset="0"/>
              <a:cs typeface="Arial" pitchFamily="34" charset="0"/>
            </a:endParaRPr>
          </a:p>
          <a:p>
            <a:pPr marL="457200" indent="-457200" fontAlgn="auto">
              <a:spcAft>
                <a:spcPts val="0"/>
              </a:spcAft>
              <a:buFont typeface="Wingdings 3" charset="2"/>
              <a:buAutoNum type="arabicPeriod"/>
              <a:defRPr/>
            </a:pPr>
            <a:r>
              <a:rPr dirty="0">
                <a:latin typeface="Arial" pitchFamily="34" charset="0"/>
                <a:cs typeface="Arial" pitchFamily="34" charset="0"/>
              </a:rPr>
              <a:t>Altered level of consciousness</a:t>
            </a:r>
            <a:endParaRPr lang="en-US" dirty="0">
              <a:solidFill>
                <a:schemeClr val="tx1">
                  <a:lumMod val="75000"/>
                  <a:lumOff val="25000"/>
                </a:schemeClr>
              </a:solidFill>
              <a:latin typeface="Arial" pitchFamily="34" charset="0"/>
              <a:cs typeface="Arial" pitchFamily="34" charset="0"/>
            </a:endParaRPr>
          </a:p>
          <a:p>
            <a:pPr marL="457200" indent="-457200" fontAlgn="auto">
              <a:spcAft>
                <a:spcPts val="0"/>
              </a:spcAft>
              <a:buFont typeface="Wingdings 3" charset="2"/>
              <a:buAutoNum type="arabicPeriod"/>
              <a:defRPr/>
            </a:pP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None/>
              <a:defRPr/>
            </a:pPr>
            <a:r>
              <a:rPr dirty="0">
                <a:latin typeface="Arial" pitchFamily="34" charset="0"/>
                <a:cs typeface="Arial" pitchFamily="34" charset="0"/>
              </a:rPr>
              <a:t>* </a:t>
            </a:r>
            <a:r>
              <a:rPr lang="en-US" dirty="0">
                <a:latin typeface="Arial" pitchFamily="34" charset="0"/>
                <a:cs typeface="Arial" pitchFamily="34" charset="0"/>
              </a:rPr>
              <a:t>It is necessary for the patient to have positive first 3 (1st, 2nd, 3rd) and one of the last two criteria (4th, 5th).</a:t>
            </a:r>
          </a:p>
          <a:p>
            <a:pPr marL="0" indent="0" fontAlgn="auto">
              <a:spcAft>
                <a:spcPts val="0"/>
              </a:spcAft>
              <a:buFont typeface="Wingdings 3" charset="2"/>
              <a:buNone/>
              <a:defRPr/>
            </a:pPr>
            <a:endParaRPr lang="sr-Latn-RS" dirty="0">
              <a:latin typeface="Arial" pitchFamily="34" charset="0"/>
              <a:cs typeface="Arial" pitchFamily="34" charset="0"/>
            </a:endParaRPr>
          </a:p>
          <a:p>
            <a:pPr marL="0" indent="0" fontAlgn="auto">
              <a:spcAft>
                <a:spcPts val="0"/>
              </a:spcAft>
              <a:buFont typeface="Wingdings 3" charset="2"/>
              <a:buNone/>
              <a:defRPr/>
            </a:pPr>
            <a:endParaRPr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1BB66-47CC-E90C-78C2-E2515D353AF1}"/>
              </a:ext>
            </a:extLst>
          </p:cNvPr>
          <p:cNvSpPr>
            <a:spLocks noGrp="1"/>
          </p:cNvSpPr>
          <p:nvPr>
            <p:ph type="title"/>
          </p:nvPr>
        </p:nvSpPr>
        <p:spPr/>
        <p:txBody>
          <a:bodyPr rtlCol="0">
            <a:normAutofit/>
          </a:bodyPr>
          <a:lstStyle/>
          <a:p>
            <a:pPr algn="ctr" fontAlgn="auto">
              <a:spcAft>
                <a:spcPts val="0"/>
              </a:spcAft>
              <a:defRPr/>
            </a:pPr>
            <a:r>
              <a:rPr b="1" dirty="0">
                <a:latin typeface="Arial" pitchFamily="34" charset="0"/>
                <a:cs typeface="Arial" pitchFamily="34" charset="0"/>
              </a:rPr>
              <a:t>CAM (Confusion Assessment Method) algorithm</a:t>
            </a:r>
            <a:endParaRPr lang="en-US" b="1" dirty="0">
              <a:latin typeface="Arial" pitchFamily="34" charset="0"/>
              <a:cs typeface="Arial" pitchFamily="34" charset="0"/>
            </a:endParaRPr>
          </a:p>
        </p:txBody>
      </p:sp>
      <p:sp>
        <p:nvSpPr>
          <p:cNvPr id="3" name="Content Placeholder 2">
            <a:extLst>
              <a:ext uri="{FF2B5EF4-FFF2-40B4-BE49-F238E27FC236}">
                <a16:creationId xmlns:a16="http://schemas.microsoft.com/office/drawing/2014/main" id="{638C60E2-1017-1504-2253-1D9FA5BF8B9A}"/>
              </a:ext>
            </a:extLst>
          </p:cNvPr>
          <p:cNvSpPr>
            <a:spLocks noGrp="1"/>
          </p:cNvSpPr>
          <p:nvPr>
            <p:ph idx="1"/>
          </p:nvPr>
        </p:nvSpPr>
        <p:spPr/>
        <p:txBody>
          <a:bodyPr rtlCol="0">
            <a:normAutofit fontScale="85000" lnSpcReduction="20000"/>
          </a:bodyPr>
          <a:lstStyle/>
          <a:p>
            <a:pPr marL="0" indent="0" fontAlgn="auto">
              <a:spcAft>
                <a:spcPts val="0"/>
              </a:spcAft>
              <a:buFont typeface="Wingdings 3" charset="2"/>
              <a:buNone/>
              <a:defRPr/>
            </a:pPr>
            <a:r>
              <a:rPr b="1" dirty="0"/>
              <a:t>1</a:t>
            </a:r>
            <a:r>
              <a:rPr b="1" dirty="0">
                <a:latin typeface="Arial" pitchFamily="34" charset="0"/>
                <a:cs typeface="Arial" pitchFamily="34" charset="0"/>
              </a:rPr>
              <a:t>. ACUTE ONSET OF MENTAL CHANGES AND FLUCTUATING COURSE</a:t>
            </a:r>
          </a:p>
          <a:p>
            <a:pPr fontAlgn="auto">
              <a:spcAft>
                <a:spcPts val="0"/>
              </a:spcAft>
              <a:buFont typeface="Wingdings 3" charset="2"/>
              <a:buChar char=""/>
              <a:defRPr/>
            </a:pPr>
            <a:r>
              <a:rPr dirty="0">
                <a:latin typeface="Arial" pitchFamily="34" charset="0"/>
                <a:cs typeface="Arial" pitchFamily="34" charset="0"/>
              </a:rPr>
              <a:t>Is there information about an acute change in mental status compared to the baseline state?</a:t>
            </a:r>
          </a:p>
          <a:p>
            <a:pPr marL="0" indent="0" fontAlgn="auto">
              <a:spcAft>
                <a:spcPts val="0"/>
              </a:spcAft>
              <a:buFont typeface="Wingdings 3" charset="2"/>
              <a:buNone/>
              <a:defRPr/>
            </a:pPr>
            <a:r>
              <a:rPr b="1" dirty="0">
                <a:latin typeface="Arial" pitchFamily="34" charset="0"/>
                <a:cs typeface="Arial" pitchFamily="34" charset="0"/>
              </a:rPr>
              <a:t>2. FLUCTUATION OF SYMPTOMS</a:t>
            </a:r>
          </a:p>
          <a:p>
            <a:pPr fontAlgn="auto">
              <a:spcAft>
                <a:spcPts val="0"/>
              </a:spcAft>
              <a:buFont typeface="Wingdings 3" charset="2"/>
              <a:buChar char=""/>
              <a:defRPr/>
            </a:pPr>
            <a:r>
              <a:rPr dirty="0">
                <a:latin typeface="Arial" pitchFamily="34" charset="0"/>
                <a:cs typeface="Arial" pitchFamily="34" charset="0"/>
              </a:rPr>
              <a:t>Has the altered behavior fluctuated in the last 24 hours</a:t>
            </a:r>
            <a:r>
              <a:rPr lang="sr-Latn-RS" dirty="0">
                <a:latin typeface="Arial" pitchFamily="34" charset="0"/>
                <a:cs typeface="Arial" pitchFamily="34" charset="0"/>
              </a:rPr>
              <a:t> i.e.</a:t>
            </a:r>
            <a:r>
              <a:rPr dirty="0">
                <a:latin typeface="Arial" pitchFamily="34" charset="0"/>
                <a:cs typeface="Arial" pitchFamily="34" charset="0"/>
              </a:rPr>
              <a:t>, is there information about the change in the severity of behavioral changes?</a:t>
            </a:r>
          </a:p>
          <a:p>
            <a:pPr marL="0" indent="0" fontAlgn="auto">
              <a:spcAft>
                <a:spcPts val="0"/>
              </a:spcAft>
              <a:buFont typeface="Wingdings 3" charset="2"/>
              <a:buNone/>
              <a:defRPr/>
            </a:pPr>
            <a:r>
              <a:rPr b="1" dirty="0">
                <a:latin typeface="Arial" pitchFamily="34" charset="0"/>
                <a:cs typeface="Arial" pitchFamily="34" charset="0"/>
              </a:rPr>
              <a:t>3. ATTENTION</a:t>
            </a:r>
          </a:p>
          <a:p>
            <a:pPr fontAlgn="auto">
              <a:spcAft>
                <a:spcPts val="0"/>
              </a:spcAft>
              <a:buFont typeface="Wingdings 3" charset="2"/>
              <a:buChar char=""/>
              <a:defRPr/>
            </a:pPr>
            <a:r>
              <a:rPr dirty="0">
                <a:latin typeface="Arial" pitchFamily="34" charset="0"/>
                <a:cs typeface="Arial" pitchFamily="34" charset="0"/>
              </a:rPr>
              <a:t>Does the patient have difficulty focusing attention?</a:t>
            </a:r>
          </a:p>
          <a:p>
            <a:pPr fontAlgn="auto">
              <a:spcAft>
                <a:spcPts val="0"/>
              </a:spcAft>
              <a:buFont typeface="Wingdings 3" charset="2"/>
              <a:buChar char=""/>
              <a:defRPr/>
            </a:pPr>
            <a:r>
              <a:rPr dirty="0">
                <a:latin typeface="Arial" pitchFamily="34" charset="0"/>
                <a:cs typeface="Arial" pitchFamily="34" charset="0"/>
              </a:rPr>
              <a:t>Is there a diminished ability to sustain or shift attention from one interesting event to another?</a:t>
            </a:r>
          </a:p>
          <a:p>
            <a:pPr marL="0" indent="0" fontAlgn="auto">
              <a:spcAft>
                <a:spcPts val="0"/>
              </a:spcAft>
              <a:buFont typeface="Wingdings 3" charset="2"/>
              <a:buNone/>
              <a:defRPr/>
            </a:pPr>
            <a:r>
              <a:rPr b="1" dirty="0">
                <a:latin typeface="Arial" pitchFamily="34" charset="0"/>
                <a:cs typeface="Arial" pitchFamily="34" charset="0"/>
              </a:rPr>
              <a:t>4. DISORGANIZED THINKING</a:t>
            </a:r>
          </a:p>
          <a:p>
            <a:pPr fontAlgn="auto">
              <a:spcAft>
                <a:spcPts val="0"/>
              </a:spcAft>
              <a:buFont typeface="Wingdings 3" charset="2"/>
              <a:buChar char=""/>
              <a:defRPr/>
            </a:pPr>
            <a:r>
              <a:rPr dirty="0">
                <a:latin typeface="Arial" pitchFamily="34" charset="0"/>
                <a:cs typeface="Arial" pitchFamily="34" charset="0"/>
              </a:rPr>
              <a:t>Is the patient's thinking disorganized and incoherent, such as irrelevant conversation, illogical and unclear flow of ideas, unpredictable shifting from one event or topic to another?</a:t>
            </a:r>
          </a:p>
          <a:p>
            <a:pPr marL="0" indent="0" fontAlgn="auto">
              <a:spcAft>
                <a:spcPts val="0"/>
              </a:spcAft>
              <a:buFont typeface="Wingdings 3" charset="2"/>
              <a:buNone/>
              <a:defRPr/>
            </a:pPr>
            <a:r>
              <a:rPr b="1" dirty="0">
                <a:latin typeface="Arial" pitchFamily="34" charset="0"/>
                <a:cs typeface="Arial" pitchFamily="34" charset="0"/>
              </a:rPr>
              <a:t>5. ALTERED LEVEL OF CONSCIOUSNESS</a:t>
            </a:r>
          </a:p>
          <a:p>
            <a:pPr fontAlgn="auto">
              <a:spcAft>
                <a:spcPts val="0"/>
              </a:spcAft>
              <a:buFont typeface="Wingdings 3" charset="2"/>
              <a:buChar char=""/>
              <a:defRPr/>
            </a:pPr>
            <a:r>
              <a:rPr dirty="0">
                <a:latin typeface="Arial" pitchFamily="34" charset="0"/>
                <a:cs typeface="Arial" pitchFamily="34" charset="0"/>
              </a:rPr>
              <a:t>Is the patient able to follow commands during the examination?</a:t>
            </a:r>
          </a:p>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7EFD4F1C-1A3E-CF3B-6DC4-748B5CFA4B0C}"/>
              </a:ext>
            </a:extLst>
          </p:cNvPr>
          <p:cNvSpPr>
            <a:spLocks noGrp="1"/>
          </p:cNvSpPr>
          <p:nvPr>
            <p:ph type="title"/>
          </p:nvPr>
        </p:nvSpPr>
        <p:spPr>
          <a:xfrm>
            <a:off x="704850" y="469900"/>
            <a:ext cx="10058400" cy="1450975"/>
          </a:xfrm>
        </p:spPr>
        <p:txBody>
          <a:bodyPr/>
          <a:lstStyle/>
          <a:p>
            <a:pPr algn="ctr"/>
            <a:r>
              <a:rPr b="1" dirty="0">
                <a:latin typeface="Arial" pitchFamily="34" charset="0"/>
                <a:cs typeface="Arial" pitchFamily="34" charset="0"/>
              </a:rPr>
              <a:t>Diagnosis</a:t>
            </a:r>
          </a:p>
        </p:txBody>
      </p:sp>
      <p:sp>
        <p:nvSpPr>
          <p:cNvPr id="3" name="Content Placeholder 2">
            <a:extLst>
              <a:ext uri="{FF2B5EF4-FFF2-40B4-BE49-F238E27FC236}">
                <a16:creationId xmlns:a16="http://schemas.microsoft.com/office/drawing/2014/main" id="{22BC0C16-501B-AA15-691C-128C9C239432}"/>
              </a:ext>
            </a:extLst>
          </p:cNvPr>
          <p:cNvSpPr>
            <a:spLocks noGrp="1"/>
          </p:cNvSpPr>
          <p:nvPr>
            <p:ph idx="1"/>
          </p:nvPr>
        </p:nvSpPr>
        <p:spPr>
          <a:xfrm>
            <a:off x="404813" y="1195388"/>
            <a:ext cx="9566275" cy="5662612"/>
          </a:xfrm>
        </p:spPr>
        <p:txBody>
          <a:bodyPr rtlCol="0">
            <a:normAutofit fontScale="92500" lnSpcReduction="10000"/>
          </a:bodyPr>
          <a:lstStyle/>
          <a:p>
            <a:pPr marL="0" indent="0" fontAlgn="auto">
              <a:spcAft>
                <a:spcPts val="0"/>
              </a:spcAft>
              <a:buFont typeface="Wingdings 3" charset="2"/>
              <a:buNone/>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sz="1900" dirty="0">
                <a:latin typeface="Arial" pitchFamily="34" charset="0"/>
                <a:cs typeface="Arial" pitchFamily="34" charset="0"/>
              </a:rPr>
              <a:t>Physical examination</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Laboratory tests (complete blood count, electrolytes, urea, </a:t>
            </a:r>
            <a:r>
              <a:rPr sz="1900" dirty="0" err="1">
                <a:latin typeface="Arial" pitchFamily="34" charset="0"/>
                <a:cs typeface="Arial" pitchFamily="34" charset="0"/>
              </a:rPr>
              <a:t>creatinine</a:t>
            </a:r>
            <a:r>
              <a:rPr sz="1900" dirty="0">
                <a:latin typeface="Arial" pitchFamily="34" charset="0"/>
                <a:cs typeface="Arial" pitchFamily="34" charset="0"/>
              </a:rPr>
              <a:t>)</a:t>
            </a:r>
          </a:p>
          <a:p>
            <a:pPr fontAlgn="auto">
              <a:spcAft>
                <a:spcPts val="0"/>
              </a:spcAft>
              <a:buFont typeface="Wingdings 3" charset="2"/>
              <a:buChar char=""/>
              <a:defRPr/>
            </a:pPr>
            <a:r>
              <a:rPr sz="1900" dirty="0">
                <a:latin typeface="Arial" pitchFamily="34" charset="0"/>
                <a:cs typeface="Arial" pitchFamily="34" charset="0"/>
              </a:rPr>
              <a:t>CRP, inflammation markers</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lang="sr-Latn-RS" sz="1900" dirty="0">
                <a:latin typeface="Arial" pitchFamily="34" charset="0"/>
                <a:cs typeface="Arial" pitchFamily="34" charset="0"/>
              </a:rPr>
              <a:t>Arterial blood gas analysis</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Urine analysis, urine culture</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Liver function tests</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Chest X-ray</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E</a:t>
            </a:r>
            <a:r>
              <a:rPr lang="sr-Latn-RS" sz="1900" dirty="0">
                <a:latin typeface="Arial" pitchFamily="34" charset="0"/>
                <a:cs typeface="Arial" pitchFamily="34" charset="0"/>
              </a:rPr>
              <a:t>C</a:t>
            </a:r>
            <a:r>
              <a:rPr sz="1900" dirty="0">
                <a:latin typeface="Arial" pitchFamily="34" charset="0"/>
                <a:cs typeface="Arial" pitchFamily="34" charset="0"/>
              </a:rPr>
              <a:t>G</a:t>
            </a:r>
          </a:p>
          <a:p>
            <a:pPr fontAlgn="auto">
              <a:spcAft>
                <a:spcPts val="0"/>
              </a:spcAft>
              <a:buFont typeface="Wingdings 3" charset="2"/>
              <a:buChar char=""/>
              <a:defRPr/>
            </a:pPr>
            <a:r>
              <a:rPr sz="1900" dirty="0">
                <a:latin typeface="Arial" pitchFamily="34" charset="0"/>
                <a:cs typeface="Arial" pitchFamily="34" charset="0"/>
              </a:rPr>
              <a:t>Toxicology</a:t>
            </a:r>
          </a:p>
          <a:p>
            <a:pPr fontAlgn="auto">
              <a:spcAft>
                <a:spcPts val="0"/>
              </a:spcAft>
              <a:buFont typeface="Wingdings 3" charset="2"/>
              <a:buChar char=""/>
              <a:defRPr/>
            </a:pPr>
            <a:r>
              <a:rPr sz="1900" dirty="0">
                <a:latin typeface="Arial" pitchFamily="34" charset="0"/>
                <a:cs typeface="Arial" pitchFamily="34" charset="0"/>
              </a:rPr>
              <a:t>Virology</a:t>
            </a:r>
          </a:p>
          <a:p>
            <a:pPr fontAlgn="auto">
              <a:spcAft>
                <a:spcPts val="0"/>
              </a:spcAft>
              <a:buFont typeface="Wingdings 3" charset="2"/>
              <a:buChar char=""/>
              <a:defRPr/>
            </a:pPr>
            <a:r>
              <a:rPr sz="1900" dirty="0">
                <a:latin typeface="Arial" pitchFamily="34" charset="0"/>
                <a:cs typeface="Arial" pitchFamily="34" charset="0"/>
              </a:rPr>
              <a:t>Neurological examination</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Cerebrospinal fluid examination</a:t>
            </a:r>
          </a:p>
          <a:p>
            <a:pPr fontAlgn="auto">
              <a:spcAft>
                <a:spcPts val="0"/>
              </a:spcAft>
              <a:buFont typeface="Wingdings 3" charset="2"/>
              <a:buChar char=""/>
              <a:defRPr/>
            </a:pPr>
            <a:r>
              <a:rPr sz="1900" dirty="0" err="1">
                <a:latin typeface="Arial" pitchFamily="34" charset="0"/>
                <a:cs typeface="Arial" pitchFamily="34" charset="0"/>
              </a:rPr>
              <a:t>Neuroimaging</a:t>
            </a:r>
            <a:r>
              <a:rPr sz="1900" dirty="0">
                <a:latin typeface="Arial" pitchFamily="34" charset="0"/>
                <a:cs typeface="Arial" pitchFamily="34" charset="0"/>
              </a:rPr>
              <a:t> procedures (CT, MRI)</a:t>
            </a:r>
          </a:p>
          <a:p>
            <a:pPr fontAlgn="auto">
              <a:spcAft>
                <a:spcPts val="0"/>
              </a:spcAft>
              <a:buFont typeface="Wingdings 3" charset="2"/>
              <a:buChar char=""/>
              <a:defRPr/>
            </a:pPr>
            <a:r>
              <a:rPr sz="1900" dirty="0">
                <a:latin typeface="Arial" pitchFamily="34" charset="0"/>
                <a:cs typeface="Arial" pitchFamily="34" charset="0"/>
              </a:rPr>
              <a:t>EEG</a:t>
            </a:r>
          </a:p>
          <a:p>
            <a:pPr fontAlgn="auto">
              <a:spcAft>
                <a:spcPts val="0"/>
              </a:spcAft>
              <a:buFont typeface="Wingdings 3" charset="2"/>
              <a:buChar char=""/>
              <a:defRPr/>
            </a:pPr>
            <a:endParaRPr lang="en-US" dirty="0">
              <a:solidFill>
                <a:schemeClr val="tx1">
                  <a:lumMod val="75000"/>
                  <a:lumOff val="2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3D8C56E0-3428-E51E-1C72-69B98C6818F2}"/>
              </a:ext>
            </a:extLst>
          </p:cNvPr>
          <p:cNvSpPr>
            <a:spLocks noGrp="1"/>
          </p:cNvSpPr>
          <p:nvPr>
            <p:ph type="title"/>
          </p:nvPr>
        </p:nvSpPr>
        <p:spPr/>
        <p:txBody>
          <a:bodyPr/>
          <a:lstStyle/>
          <a:p>
            <a:pPr algn="ctr"/>
            <a:r>
              <a:rPr b="1" dirty="0">
                <a:latin typeface="Arial" pitchFamily="34" charset="0"/>
                <a:cs typeface="Arial" pitchFamily="34" charset="0"/>
              </a:rPr>
              <a:t>Differential diagnosis</a:t>
            </a:r>
          </a:p>
        </p:txBody>
      </p:sp>
      <p:sp>
        <p:nvSpPr>
          <p:cNvPr id="3" name="Content Placeholder 2">
            <a:extLst>
              <a:ext uri="{FF2B5EF4-FFF2-40B4-BE49-F238E27FC236}">
                <a16:creationId xmlns:a16="http://schemas.microsoft.com/office/drawing/2014/main" id="{CC0E2AEC-8174-63DE-09FE-F8510CA4C7C1}"/>
              </a:ext>
            </a:extLst>
          </p:cNvPr>
          <p:cNvSpPr>
            <a:spLocks noGrp="1"/>
          </p:cNvSpPr>
          <p:nvPr>
            <p:ph idx="1"/>
          </p:nvPr>
        </p:nvSpPr>
        <p:spPr/>
        <p:txBody>
          <a:bodyPr rtlCol="0">
            <a:normAutofit/>
          </a:bodyPr>
          <a:lstStyle/>
          <a:p>
            <a:pPr fontAlgn="auto">
              <a:spcAft>
                <a:spcPts val="0"/>
              </a:spcAft>
              <a:buFont typeface="Wingdings 3" charset="2"/>
              <a:buChar char=""/>
              <a:defRPr/>
            </a:pPr>
            <a:r>
              <a:rPr dirty="0">
                <a:latin typeface="Arial" pitchFamily="34" charset="0"/>
                <a:cs typeface="Arial" pitchFamily="34" charset="0"/>
              </a:rPr>
              <a:t>Dementia</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Depression</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Speech disorder</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Schizophrenia</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481084B3-B46D-D17E-3BC9-BA3F4FE0C101}"/>
              </a:ext>
            </a:extLst>
          </p:cNvPr>
          <p:cNvSpPr>
            <a:spLocks noGrp="1"/>
          </p:cNvSpPr>
          <p:nvPr>
            <p:ph type="title"/>
          </p:nvPr>
        </p:nvSpPr>
        <p:spPr/>
        <p:txBody>
          <a:bodyPr/>
          <a:lstStyle/>
          <a:p>
            <a:pPr algn="ctr"/>
            <a:r>
              <a:rPr b="1" dirty="0">
                <a:latin typeface="Arial" pitchFamily="34" charset="0"/>
                <a:cs typeface="Arial" pitchFamily="34" charset="0"/>
              </a:rPr>
              <a:t>History</a:t>
            </a:r>
          </a:p>
        </p:txBody>
      </p:sp>
      <p:sp>
        <p:nvSpPr>
          <p:cNvPr id="3" name="Content Placeholder 2">
            <a:extLst>
              <a:ext uri="{FF2B5EF4-FFF2-40B4-BE49-F238E27FC236}">
                <a16:creationId xmlns:a16="http://schemas.microsoft.com/office/drawing/2014/main" id="{06D066B2-4C38-F0AD-BE33-F0E2290C9DCD}"/>
              </a:ext>
            </a:extLst>
          </p:cNvPr>
          <p:cNvSpPr>
            <a:spLocks noGrp="1"/>
          </p:cNvSpPr>
          <p:nvPr>
            <p:ph idx="1"/>
          </p:nvPr>
        </p:nvSpPr>
        <p:spPr>
          <a:xfrm>
            <a:off x="677863" y="1476375"/>
            <a:ext cx="8596312" cy="4714875"/>
          </a:xfrm>
        </p:spPr>
        <p:txBody>
          <a:bodyPr rtlCol="0">
            <a:normAutofit/>
          </a:bodyPr>
          <a:lstStyle/>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dirty="0">
                <a:latin typeface="Arial" pitchFamily="34" charset="0"/>
                <a:cs typeface="Arial" pitchFamily="34" charset="0"/>
              </a:rPr>
              <a:t>The term </a:t>
            </a:r>
            <a:r>
              <a:rPr lang="sr-Latn-RS" dirty="0">
                <a:latin typeface="Arial" pitchFamily="34" charset="0"/>
                <a:cs typeface="Arial" pitchFamily="34" charset="0"/>
              </a:rPr>
              <a:t>"</a:t>
            </a:r>
            <a:r>
              <a:rPr dirty="0">
                <a:latin typeface="Arial" pitchFamily="34" charset="0"/>
                <a:cs typeface="Arial" pitchFamily="34" charset="0"/>
              </a:rPr>
              <a:t>delirium</a:t>
            </a:r>
            <a:r>
              <a:rPr lang="sr-Latn-RS" dirty="0">
                <a:latin typeface="Arial" pitchFamily="34" charset="0"/>
                <a:cs typeface="Arial" pitchFamily="34" charset="0"/>
              </a:rPr>
              <a:t>"</a:t>
            </a:r>
            <a:r>
              <a:rPr dirty="0">
                <a:latin typeface="Arial" pitchFamily="34" charset="0"/>
                <a:cs typeface="Arial" pitchFamily="34" charset="0"/>
              </a:rPr>
              <a:t> comes from the Latin word </a:t>
            </a:r>
            <a:r>
              <a:rPr i="1" dirty="0" err="1">
                <a:latin typeface="Arial" pitchFamily="34" charset="0"/>
                <a:cs typeface="Arial" pitchFamily="34" charset="0"/>
              </a:rPr>
              <a:t>deliro-delirare</a:t>
            </a:r>
            <a:r>
              <a:rPr dirty="0">
                <a:latin typeface="Arial" pitchFamily="34" charset="0"/>
                <a:cs typeface="Arial" pitchFamily="34" charset="0"/>
              </a:rPr>
              <a:t>, which means to deviate from the right line, to be crazy, flashy, raving or raving</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Celsius (1st century AD)</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Hippocrates (4th century BC)</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err="1">
                <a:latin typeface="Arial" pitchFamily="34" charset="0"/>
                <a:cs typeface="Arial" pitchFamily="34" charset="0"/>
              </a:rPr>
              <a:t>Suton</a:t>
            </a:r>
            <a:r>
              <a:rPr dirty="0">
                <a:latin typeface="Arial" pitchFamily="34" charset="0"/>
                <a:cs typeface="Arial" pitchFamily="34" charset="0"/>
              </a:rPr>
              <a:t> (beginning of the 19th century)</a:t>
            </a:r>
            <a:endParaRPr lang="en-US" dirty="0">
              <a:solidFill>
                <a:schemeClr val="tx1">
                  <a:lumMod val="75000"/>
                  <a:lumOff val="25000"/>
                </a:schemeClr>
              </a:solidFill>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F0E7DF48-67FB-A9AB-50EB-C7CBFEDB7A88}"/>
              </a:ext>
            </a:extLst>
          </p:cNvPr>
          <p:cNvSpPr>
            <a:spLocks noGrp="1"/>
          </p:cNvSpPr>
          <p:nvPr>
            <p:ph type="title"/>
          </p:nvPr>
        </p:nvSpPr>
        <p:spPr/>
        <p:txBody>
          <a:bodyPr/>
          <a:lstStyle/>
          <a:p>
            <a:pPr algn="ctr"/>
            <a:r>
              <a:rPr b="1" dirty="0">
                <a:latin typeface="Arial" pitchFamily="34" charset="0"/>
                <a:cs typeface="Arial" pitchFamily="34" charset="0"/>
              </a:rPr>
              <a:t>Treatment</a:t>
            </a:r>
          </a:p>
        </p:txBody>
      </p:sp>
      <p:sp>
        <p:nvSpPr>
          <p:cNvPr id="3" name="Content Placeholder 2">
            <a:extLst>
              <a:ext uri="{FF2B5EF4-FFF2-40B4-BE49-F238E27FC236}">
                <a16:creationId xmlns:a16="http://schemas.microsoft.com/office/drawing/2014/main" id="{BF124A05-5894-2A90-7F18-2438837C1D8C}"/>
              </a:ext>
            </a:extLst>
          </p:cNvPr>
          <p:cNvSpPr>
            <a:spLocks noGrp="1"/>
          </p:cNvSpPr>
          <p:nvPr>
            <p:ph idx="1"/>
          </p:nvPr>
        </p:nvSpPr>
        <p:spPr>
          <a:xfrm>
            <a:off x="677863" y="1489075"/>
            <a:ext cx="8596312" cy="4552950"/>
          </a:xfrm>
        </p:spPr>
        <p:txBody>
          <a:bodyPr rtlCol="0">
            <a:normAutofit/>
          </a:bodyPr>
          <a:lstStyle/>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lang="en-US" dirty="0">
                <a:latin typeface="Arial" pitchFamily="34" charset="0"/>
                <a:cs typeface="Arial" pitchFamily="34" charset="0"/>
              </a:rPr>
              <a:t>Treatment of delirium is always conducted in the ICU because it requires constant monitoring due to vital endangerment (ICU, generally somatic departments)</a:t>
            </a:r>
          </a:p>
          <a:p>
            <a:pPr fontAlgn="auto">
              <a:spcAft>
                <a:spcPts val="0"/>
              </a:spcAft>
              <a:buFont typeface="Wingdings 3" charset="2"/>
              <a:buChar char=""/>
              <a:defRPr/>
            </a:pPr>
            <a:endParaRPr lang="en-US" dirty="0">
              <a:latin typeface="Arial" pitchFamily="34" charset="0"/>
              <a:cs typeface="Arial" pitchFamily="34" charset="0"/>
            </a:endParaRPr>
          </a:p>
          <a:p>
            <a:pPr fontAlgn="auto">
              <a:spcAft>
                <a:spcPts val="0"/>
              </a:spcAft>
              <a:buFont typeface="Wingdings 3" charset="2"/>
              <a:buChar char=""/>
              <a:defRPr/>
            </a:pPr>
            <a:r>
              <a:rPr lang="en-US" dirty="0">
                <a:latin typeface="Arial" pitchFamily="34" charset="0"/>
                <a:cs typeface="Arial" pitchFamily="34" charset="0"/>
              </a:rPr>
              <a:t>The first step is screening (rapid detection of delirium symptoms in clinical conditions)</a:t>
            </a:r>
          </a:p>
          <a:p>
            <a:pPr fontAlgn="auto">
              <a:spcAft>
                <a:spcPts val="0"/>
              </a:spcAft>
              <a:buFont typeface="Wingdings 3" charset="2"/>
              <a:buChar char=""/>
              <a:defRPr/>
            </a:pPr>
            <a:endParaRPr lang="en-US" dirty="0">
              <a:latin typeface="Arial" pitchFamily="34" charset="0"/>
              <a:cs typeface="Arial" pitchFamily="34" charset="0"/>
            </a:endParaRPr>
          </a:p>
          <a:p>
            <a:pPr fontAlgn="auto">
              <a:spcAft>
                <a:spcPts val="0"/>
              </a:spcAft>
              <a:buFont typeface="Wingdings 3" charset="2"/>
              <a:buChar char=""/>
              <a:defRPr/>
            </a:pPr>
            <a:r>
              <a:rPr lang="en-US" dirty="0">
                <a:latin typeface="Arial" pitchFamily="34" charset="0"/>
                <a:cs typeface="Arial" pitchFamily="34" charset="0"/>
              </a:rPr>
              <a:t>The second step is identification and correction of etiological factors (subsequently - rapid pharmacological treatment)</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4A169FFD-4A9A-6253-D1BA-469D32C72510}"/>
              </a:ext>
            </a:extLst>
          </p:cNvPr>
          <p:cNvSpPr>
            <a:spLocks noGrp="1"/>
          </p:cNvSpPr>
          <p:nvPr>
            <p:ph type="title"/>
          </p:nvPr>
        </p:nvSpPr>
        <p:spPr/>
        <p:txBody>
          <a:bodyPr/>
          <a:lstStyle/>
          <a:p>
            <a:pPr algn="ctr"/>
            <a:r>
              <a:rPr b="1" dirty="0">
                <a:latin typeface="Arial" pitchFamily="34" charset="0"/>
                <a:cs typeface="Arial" pitchFamily="34" charset="0"/>
              </a:rPr>
              <a:t>Treatment - non-pharmacological</a:t>
            </a:r>
            <a:endParaRPr b="1" dirty="0"/>
          </a:p>
        </p:txBody>
      </p:sp>
      <p:sp>
        <p:nvSpPr>
          <p:cNvPr id="3" name="Content Placeholder 2">
            <a:extLst>
              <a:ext uri="{FF2B5EF4-FFF2-40B4-BE49-F238E27FC236}">
                <a16:creationId xmlns:a16="http://schemas.microsoft.com/office/drawing/2014/main" id="{BE8B95C5-9865-09E2-7319-D51588FE7523}"/>
              </a:ext>
            </a:extLst>
          </p:cNvPr>
          <p:cNvSpPr>
            <a:spLocks noGrp="1"/>
          </p:cNvSpPr>
          <p:nvPr>
            <p:ph idx="1"/>
          </p:nvPr>
        </p:nvSpPr>
        <p:spPr/>
        <p:txBody>
          <a:bodyPr rtlCol="0">
            <a:normAutofit lnSpcReduction="10000"/>
          </a:bodyPr>
          <a:lstStyle/>
          <a:p>
            <a:r>
              <a:rPr lang="en-US" b="1" dirty="0">
                <a:latin typeface="Arial" pitchFamily="34" charset="0"/>
                <a:cs typeface="Arial" pitchFamily="34" charset="0"/>
              </a:rPr>
              <a:t>24-hour continuous monitoring </a:t>
            </a:r>
            <a:r>
              <a:rPr lang="en-US" dirty="0">
                <a:latin typeface="Arial" pitchFamily="34" charset="0"/>
                <a:cs typeface="Arial" pitchFamily="34" charset="0"/>
              </a:rPr>
              <a:t>(the patient must be admitted to the ICU)</a:t>
            </a:r>
            <a:endParaRPr lang="sr-Latn-RS" dirty="0">
              <a:latin typeface="Arial" pitchFamily="34" charset="0"/>
              <a:cs typeface="Arial" pitchFamily="34" charset="0"/>
            </a:endParaRPr>
          </a:p>
          <a:p>
            <a:r>
              <a:rPr lang="en-US" dirty="0">
                <a:latin typeface="Arial" pitchFamily="34" charset="0"/>
                <a:cs typeface="Arial" pitchFamily="34" charset="0"/>
              </a:rPr>
              <a:t> If necessary, physical restraint measures should not be avoided </a:t>
            </a:r>
            <a:endParaRPr lang="sr-Latn-RS" dirty="0">
              <a:latin typeface="Arial" pitchFamily="34" charset="0"/>
              <a:cs typeface="Arial" pitchFamily="34" charset="0"/>
            </a:endParaRPr>
          </a:p>
          <a:p>
            <a:r>
              <a:rPr lang="en-US" b="1" dirty="0">
                <a:latin typeface="Arial" pitchFamily="34" charset="0"/>
                <a:cs typeface="Arial" pitchFamily="34" charset="0"/>
              </a:rPr>
              <a:t>Vital signs, fluid intake and </a:t>
            </a:r>
            <a:r>
              <a:rPr lang="en-US" b="1" dirty="0" err="1">
                <a:latin typeface="Arial" pitchFamily="34" charset="0"/>
                <a:cs typeface="Arial" pitchFamily="34" charset="0"/>
              </a:rPr>
              <a:t>diuresis</a:t>
            </a:r>
            <a:r>
              <a:rPr lang="en-US" b="1" dirty="0">
                <a:latin typeface="Arial" pitchFamily="34" charset="0"/>
                <a:cs typeface="Arial" pitchFamily="34" charset="0"/>
              </a:rPr>
              <a:t>, oxygenation </a:t>
            </a:r>
            <a:endParaRPr lang="sr-Latn-RS" b="1" dirty="0">
              <a:latin typeface="Arial" pitchFamily="34" charset="0"/>
              <a:cs typeface="Arial" pitchFamily="34" charset="0"/>
            </a:endParaRPr>
          </a:p>
          <a:p>
            <a:r>
              <a:rPr lang="en-US" b="1" dirty="0">
                <a:latin typeface="Arial" pitchFamily="34" charset="0"/>
                <a:cs typeface="Arial" pitchFamily="34" charset="0"/>
              </a:rPr>
              <a:t>Supportive measures </a:t>
            </a:r>
            <a:r>
              <a:rPr lang="en-US" dirty="0">
                <a:latin typeface="Arial" pitchFamily="34" charset="0"/>
                <a:cs typeface="Arial" pitchFamily="34" charset="0"/>
              </a:rPr>
              <a:t>- constant reorientation of the patient (the role of medical staff as well as family)</a:t>
            </a:r>
            <a:endParaRPr lang="sr-Latn-RS" dirty="0">
              <a:latin typeface="Arial" pitchFamily="34" charset="0"/>
              <a:cs typeface="Arial" pitchFamily="34" charset="0"/>
            </a:endParaRPr>
          </a:p>
          <a:p>
            <a:pPr>
              <a:buNone/>
            </a:pPr>
            <a:r>
              <a:rPr lang="sr-Latn-RS" dirty="0">
                <a:latin typeface="Arial" pitchFamily="34" charset="0"/>
                <a:cs typeface="Arial" pitchFamily="34" charset="0"/>
              </a:rPr>
              <a:t>    </a:t>
            </a:r>
            <a:r>
              <a:rPr lang="en-US" dirty="0">
                <a:latin typeface="Arial" pitchFamily="34" charset="0"/>
                <a:cs typeface="Arial" pitchFamily="34" charset="0"/>
              </a:rPr>
              <a:t>(</a:t>
            </a:r>
            <a:r>
              <a:rPr lang="en-US" b="1" dirty="0">
                <a:latin typeface="Arial" pitchFamily="34" charset="0"/>
                <a:cs typeface="Arial" pitchFamily="34" charset="0"/>
              </a:rPr>
              <a:t>Well-lit room </a:t>
            </a:r>
            <a:r>
              <a:rPr lang="en-US" dirty="0">
                <a:latin typeface="Arial" pitchFamily="34" charset="0"/>
                <a:cs typeface="Arial" pitchFamily="34" charset="0"/>
              </a:rPr>
              <a:t>during the night can have a favorable effect on patients)</a:t>
            </a:r>
            <a:endParaRPr lang="sr-Latn-RS" dirty="0">
              <a:latin typeface="Arial" pitchFamily="34" charset="0"/>
              <a:cs typeface="Arial" pitchFamily="34" charset="0"/>
            </a:endParaRPr>
          </a:p>
          <a:p>
            <a:r>
              <a:rPr lang="en-US" b="1" dirty="0">
                <a:latin typeface="Arial" pitchFamily="34" charset="0"/>
                <a:cs typeface="Arial" pitchFamily="34" charset="0"/>
              </a:rPr>
              <a:t>Psychological support </a:t>
            </a:r>
            <a:r>
              <a:rPr lang="en-US" dirty="0">
                <a:latin typeface="Arial" pitchFamily="34" charset="0"/>
                <a:cs typeface="Arial" pitchFamily="34" charset="0"/>
              </a:rPr>
              <a:t>during and after the episode</a:t>
            </a:r>
            <a:endParaRPr lang="sr-Latn-RS" dirty="0">
              <a:latin typeface="Arial" pitchFamily="34" charset="0"/>
              <a:cs typeface="Arial" pitchFamily="34" charset="0"/>
            </a:endParaRPr>
          </a:p>
          <a:p>
            <a:r>
              <a:rPr lang="en-US" dirty="0">
                <a:latin typeface="Arial" pitchFamily="34" charset="0"/>
                <a:cs typeface="Arial" pitchFamily="34" charset="0"/>
              </a:rPr>
              <a:t> Presence of a calm family member </a:t>
            </a:r>
            <a:endParaRPr lang="sr-Latn-RS" dirty="0">
              <a:latin typeface="Arial" pitchFamily="34" charset="0"/>
              <a:cs typeface="Arial" pitchFamily="34" charset="0"/>
            </a:endParaRPr>
          </a:p>
          <a:p>
            <a:r>
              <a:rPr lang="en-US" dirty="0">
                <a:latin typeface="Arial" pitchFamily="34" charset="0"/>
                <a:cs typeface="Arial" pitchFamily="34" charset="0"/>
              </a:rPr>
              <a:t>Helping the patient understand the traumatic experience</a:t>
            </a:r>
          </a:p>
          <a:p>
            <a:pPr>
              <a:buNone/>
            </a:pPr>
            <a:r>
              <a:rPr lang="en-US" dirty="0"/>
              <a:t/>
            </a:r>
            <a:br>
              <a:rPr lang="en-US" dirty="0"/>
            </a:br>
            <a:endParaRPr lang="en-US" dirty="0">
              <a:solidFill>
                <a:schemeClr val="tx1">
                  <a:lumMod val="75000"/>
                  <a:lumOff val="2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F97FCE6A-475A-2722-4E41-4C731D57C2EC}"/>
              </a:ext>
            </a:extLst>
          </p:cNvPr>
          <p:cNvSpPr>
            <a:spLocks noGrp="1"/>
          </p:cNvSpPr>
          <p:nvPr>
            <p:ph type="title"/>
          </p:nvPr>
        </p:nvSpPr>
        <p:spPr/>
        <p:txBody>
          <a:bodyPr/>
          <a:lstStyle/>
          <a:p>
            <a:pPr algn="ctr"/>
            <a:r>
              <a:rPr b="1" dirty="0">
                <a:latin typeface="Arial" pitchFamily="34" charset="0"/>
                <a:cs typeface="Arial" pitchFamily="34" charset="0"/>
              </a:rPr>
              <a:t>Treatment - pharmacological</a:t>
            </a:r>
          </a:p>
        </p:txBody>
      </p:sp>
      <p:sp>
        <p:nvSpPr>
          <p:cNvPr id="3" name="Content Placeholder 2">
            <a:extLst>
              <a:ext uri="{FF2B5EF4-FFF2-40B4-BE49-F238E27FC236}">
                <a16:creationId xmlns:a16="http://schemas.microsoft.com/office/drawing/2014/main" id="{6B74CE80-FA1B-CB88-6664-92F47019CE9A}"/>
              </a:ext>
            </a:extLst>
          </p:cNvPr>
          <p:cNvSpPr>
            <a:spLocks noGrp="1"/>
          </p:cNvSpPr>
          <p:nvPr>
            <p:ph idx="1"/>
          </p:nvPr>
        </p:nvSpPr>
        <p:spPr>
          <a:xfrm>
            <a:off x="677863" y="1306513"/>
            <a:ext cx="8596312" cy="5407025"/>
          </a:xfrm>
        </p:spPr>
        <p:txBody>
          <a:bodyPr rtlCol="0">
            <a:normAutofit fontScale="92500" lnSpcReduction="10000"/>
          </a:bodyPr>
          <a:lstStyle/>
          <a:p>
            <a:pPr fontAlgn="auto">
              <a:spcAft>
                <a:spcPts val="0"/>
              </a:spcAft>
              <a:buFont typeface="Wingdings 3" charset="2"/>
              <a:buChar char=""/>
              <a:defRPr/>
            </a:pPr>
            <a:r>
              <a:rPr dirty="0">
                <a:latin typeface="Arial" pitchFamily="34" charset="0"/>
                <a:cs typeface="Arial" pitchFamily="34" charset="0"/>
              </a:rPr>
              <a:t>The first-line treatment for delirium is </a:t>
            </a:r>
            <a:r>
              <a:rPr b="1" dirty="0">
                <a:latin typeface="Arial" pitchFamily="34" charset="0"/>
                <a:cs typeface="Arial" pitchFamily="34" charset="0"/>
              </a:rPr>
              <a:t>HALOPERIDOL</a:t>
            </a:r>
            <a:r>
              <a:rPr dirty="0">
                <a:latin typeface="Arial" pitchFamily="34" charset="0"/>
                <a:cs typeface="Arial" pitchFamily="34" charset="0"/>
              </a:rPr>
              <a:t> (most effective and safest) - highly potent </a:t>
            </a:r>
            <a:r>
              <a:rPr dirty="0" err="1">
                <a:latin typeface="Arial" pitchFamily="34" charset="0"/>
                <a:cs typeface="Arial" pitchFamily="34" charset="0"/>
              </a:rPr>
              <a:t>antidopaminergic</a:t>
            </a:r>
            <a:r>
              <a:rPr dirty="0">
                <a:latin typeface="Arial" pitchFamily="34" charset="0"/>
                <a:cs typeface="Arial" pitchFamily="34" charset="0"/>
              </a:rPr>
              <a:t>, few </a:t>
            </a:r>
            <a:r>
              <a:rPr dirty="0" err="1">
                <a:latin typeface="Arial" pitchFamily="34" charset="0"/>
                <a:cs typeface="Arial" pitchFamily="34" charset="0"/>
              </a:rPr>
              <a:t>anticholinergic</a:t>
            </a:r>
            <a:r>
              <a:rPr dirty="0">
                <a:latin typeface="Arial" pitchFamily="34" charset="0"/>
                <a:cs typeface="Arial" pitchFamily="34" charset="0"/>
              </a:rPr>
              <a:t> side effects, minimal cardiovascular side effects, does not suppress the respiratory center</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Haloperidol is equally effective in hypo- and hyperactive delirium</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Oral, intramuscular, intravenous (not approved by the FDA)</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Doses outside the Intensive Care Unit 0.5 - 1mg; doses within the Intensive Care Unit 5mg every 12 hours</a:t>
            </a:r>
            <a:r>
              <a:rPr dirty="0">
                <a:latin typeface="Arial" pitchFamily="34" charset="0"/>
                <a:cs typeface="Arial" pitchFamily="34" charset="0"/>
              </a:rPr>
              <a:t> with a </a:t>
            </a:r>
            <a:r>
              <a:rPr b="1" dirty="0">
                <a:latin typeface="Arial" pitchFamily="34" charset="0"/>
                <a:cs typeface="Arial" pitchFamily="34" charset="0"/>
              </a:rPr>
              <a:t>maximum dose of 20mg/day </a:t>
            </a:r>
            <a:r>
              <a:rPr dirty="0">
                <a:latin typeface="Arial" pitchFamily="34" charset="0"/>
                <a:cs typeface="Arial" pitchFamily="34" charset="0"/>
              </a:rPr>
              <a:t>(</a:t>
            </a:r>
            <a:r>
              <a:rPr dirty="0" err="1">
                <a:latin typeface="Arial" pitchFamily="34" charset="0"/>
                <a:cs typeface="Arial" pitchFamily="34" charset="0"/>
              </a:rPr>
              <a:t>parenteral</a:t>
            </a:r>
            <a:r>
              <a:rPr dirty="0">
                <a:latin typeface="Arial" pitchFamily="34" charset="0"/>
                <a:cs typeface="Arial" pitchFamily="34" charset="0"/>
              </a:rPr>
              <a:t> or intravenous)</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For control of severe agitation and confusion, continuous intravenous infusion of haloperidol may be necessary (</a:t>
            </a:r>
            <a:r>
              <a:rPr b="1" dirty="0">
                <a:latin typeface="Arial" pitchFamily="34" charset="0"/>
                <a:cs typeface="Arial" pitchFamily="34" charset="0"/>
              </a:rPr>
              <a:t>intravenous bolus of 0.5 to 20mg </a:t>
            </a:r>
            <a:r>
              <a:rPr dirty="0">
                <a:latin typeface="Arial" pitchFamily="34" charset="0"/>
                <a:cs typeface="Arial" pitchFamily="34" charset="0"/>
              </a:rPr>
              <a:t>in refractory cases, continuous intravenous infusion of 15-25mg/hour (up to 1000mg/day)</a:t>
            </a: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Doses are repeated every 30 minutes until patient calming is achieved</a:t>
            </a: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124B70F-EBD7-557E-1894-666E6D7692EB}"/>
              </a:ext>
            </a:extLst>
          </p:cNvPr>
          <p:cNvSpPr>
            <a:spLocks noGrp="1"/>
          </p:cNvSpPr>
          <p:nvPr>
            <p:ph type="title"/>
          </p:nvPr>
        </p:nvSpPr>
        <p:spPr>
          <a:xfrm>
            <a:off x="677863" y="609600"/>
            <a:ext cx="8596312" cy="801688"/>
          </a:xfrm>
        </p:spPr>
        <p:txBody>
          <a:bodyPr/>
          <a:lstStyle/>
          <a:p>
            <a:pPr algn="ctr"/>
            <a:r>
              <a:rPr b="1" dirty="0">
                <a:latin typeface="Arial" pitchFamily="34" charset="0"/>
                <a:cs typeface="Arial" pitchFamily="34" charset="0"/>
              </a:rPr>
              <a:t>Treatment - pharmacological</a:t>
            </a:r>
          </a:p>
        </p:txBody>
      </p:sp>
      <p:sp>
        <p:nvSpPr>
          <p:cNvPr id="3" name="Content Placeholder 2">
            <a:extLst>
              <a:ext uri="{FF2B5EF4-FFF2-40B4-BE49-F238E27FC236}">
                <a16:creationId xmlns:a16="http://schemas.microsoft.com/office/drawing/2014/main" id="{B14FB766-DD4E-5012-998F-2983414B7414}"/>
              </a:ext>
            </a:extLst>
          </p:cNvPr>
          <p:cNvSpPr>
            <a:spLocks noGrp="1"/>
          </p:cNvSpPr>
          <p:nvPr>
            <p:ph idx="1"/>
          </p:nvPr>
        </p:nvSpPr>
        <p:spPr>
          <a:xfrm>
            <a:off x="677863" y="1319213"/>
            <a:ext cx="8596312" cy="5394325"/>
          </a:xfrm>
        </p:spPr>
        <p:txBody>
          <a:bodyPr rtlCol="0">
            <a:normAutofit lnSpcReduction="10000"/>
          </a:bodyPr>
          <a:lstStyle/>
          <a:p>
            <a:pPr marL="0" indent="0" fontAlgn="auto">
              <a:spcAft>
                <a:spcPts val="0"/>
              </a:spcAft>
              <a:buFont typeface="Wingdings 3" charset="2"/>
              <a:buNone/>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dirty="0">
                <a:latin typeface="Arial" pitchFamily="34" charset="0"/>
                <a:cs typeface="Arial" pitchFamily="34" charset="0"/>
              </a:rPr>
              <a:t>Second-line antipsychotics - </a:t>
            </a:r>
            <a:r>
              <a:rPr b="1" dirty="0">
                <a:latin typeface="Arial" pitchFamily="34" charset="0"/>
                <a:cs typeface="Arial" pitchFamily="34" charset="0"/>
              </a:rPr>
              <a:t>RISPERIDONE, OLANZAPINE</a:t>
            </a:r>
          </a:p>
          <a:p>
            <a:pPr fontAlgn="auto">
              <a:spcAft>
                <a:spcPts val="0"/>
              </a:spcAft>
              <a:buFont typeface="Wingdings 3" charset="2"/>
              <a:buChar char=""/>
              <a:defRPr/>
            </a:pPr>
            <a:r>
              <a:rPr b="1" dirty="0" err="1">
                <a:latin typeface="Arial" pitchFamily="34" charset="0"/>
                <a:cs typeface="Arial" pitchFamily="34" charset="0"/>
              </a:rPr>
              <a:t>Risperidone</a:t>
            </a:r>
            <a:r>
              <a:rPr b="1" dirty="0">
                <a:latin typeface="Arial" pitchFamily="34" charset="0"/>
                <a:cs typeface="Arial" pitchFamily="34" charset="0"/>
              </a:rPr>
              <a:t> is given in low doses (up to 2mg) </a:t>
            </a:r>
            <a:r>
              <a:rPr dirty="0">
                <a:latin typeface="Arial" pitchFamily="34" charset="0"/>
                <a:cs typeface="Arial" pitchFamily="34" charset="0"/>
              </a:rPr>
              <a:t>with the possibility of dose escalation in rare cases</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r>
              <a:rPr b="1" dirty="0">
                <a:latin typeface="Arial" pitchFamily="34" charset="0"/>
                <a:cs typeface="Arial" pitchFamily="34" charset="0"/>
              </a:rPr>
              <a:t>__________________________________________________________________</a:t>
            </a:r>
          </a:p>
          <a:p>
            <a:pPr marL="0" indent="0" fontAlgn="auto">
              <a:spcAft>
                <a:spcPts val="0"/>
              </a:spcAft>
              <a:buFont typeface="Wingdings 3" charset="2"/>
              <a:buNone/>
              <a:defRPr/>
            </a:pPr>
            <a:r>
              <a:rPr dirty="0">
                <a:latin typeface="Arial" pitchFamily="34" charset="0"/>
                <a:cs typeface="Arial" pitchFamily="34" charset="0"/>
              </a:rPr>
              <a:t>- Haloperidol, </a:t>
            </a:r>
            <a:r>
              <a:rPr dirty="0" err="1">
                <a:latin typeface="Arial" pitchFamily="34" charset="0"/>
                <a:cs typeface="Arial" pitchFamily="34" charset="0"/>
              </a:rPr>
              <a:t>risperidone</a:t>
            </a:r>
            <a:r>
              <a:rPr dirty="0">
                <a:latin typeface="Arial" pitchFamily="34" charset="0"/>
                <a:cs typeface="Arial" pitchFamily="34" charset="0"/>
              </a:rPr>
              <a:t>, </a:t>
            </a:r>
            <a:r>
              <a:rPr dirty="0" err="1">
                <a:latin typeface="Arial" pitchFamily="34" charset="0"/>
                <a:cs typeface="Arial" pitchFamily="34" charset="0"/>
              </a:rPr>
              <a:t>olanzapine</a:t>
            </a:r>
            <a:r>
              <a:rPr dirty="0">
                <a:latin typeface="Arial" pitchFamily="34" charset="0"/>
                <a:cs typeface="Arial" pitchFamily="34" charset="0"/>
              </a:rPr>
              <a:t> and </a:t>
            </a:r>
            <a:r>
              <a:rPr dirty="0" err="1">
                <a:latin typeface="Arial" pitchFamily="34" charset="0"/>
                <a:cs typeface="Arial" pitchFamily="34" charset="0"/>
              </a:rPr>
              <a:t>aripiprazole</a:t>
            </a:r>
            <a:r>
              <a:rPr dirty="0">
                <a:latin typeface="Arial" pitchFamily="34" charset="0"/>
                <a:cs typeface="Arial" pitchFamily="34" charset="0"/>
              </a:rPr>
              <a:t> in the management of delirium: A comparison of efficacy, safety, and side effects SOENKE BOETTGER, JOSEF JENEWEIN, AND WILLIAM BREITBART, Palliative and Supportive Care, 1-7, 2014</a:t>
            </a:r>
            <a:endParaRPr lang="en-US" b="1"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haloperidol (average daily dose 5.5mg)</a:t>
            </a:r>
          </a:p>
          <a:p>
            <a:pPr fontAlgn="auto">
              <a:spcAft>
                <a:spcPts val="0"/>
              </a:spcAft>
              <a:buFont typeface="Wingdings 3" charset="2"/>
              <a:buChar char=""/>
              <a:defRPr/>
            </a:pPr>
            <a:r>
              <a:rPr b="1" dirty="0" err="1">
                <a:latin typeface="Arial" pitchFamily="34" charset="0"/>
                <a:cs typeface="Arial" pitchFamily="34" charset="0"/>
              </a:rPr>
              <a:t>risperidone</a:t>
            </a:r>
            <a:r>
              <a:rPr b="1" dirty="0">
                <a:latin typeface="Arial" pitchFamily="34" charset="0"/>
                <a:cs typeface="Arial" pitchFamily="34" charset="0"/>
              </a:rPr>
              <a:t> (average daily dose 1.3mg)</a:t>
            </a:r>
          </a:p>
          <a:p>
            <a:pPr fontAlgn="auto">
              <a:spcAft>
                <a:spcPts val="0"/>
              </a:spcAft>
              <a:buFont typeface="Wingdings 3" charset="2"/>
              <a:buChar char=""/>
              <a:defRPr/>
            </a:pPr>
            <a:r>
              <a:rPr b="1" dirty="0" err="1">
                <a:latin typeface="Arial" pitchFamily="34" charset="0"/>
                <a:cs typeface="Arial" pitchFamily="34" charset="0"/>
              </a:rPr>
              <a:t>olanzapine</a:t>
            </a:r>
            <a:r>
              <a:rPr b="1" dirty="0">
                <a:latin typeface="Arial" pitchFamily="34" charset="0"/>
                <a:cs typeface="Arial" pitchFamily="34" charset="0"/>
              </a:rPr>
              <a:t> (average daily dose 7.1mg)</a:t>
            </a:r>
          </a:p>
          <a:p>
            <a:pPr fontAlgn="auto">
              <a:spcAft>
                <a:spcPts val="0"/>
              </a:spcAft>
              <a:buFont typeface="Wingdings 3" charset="2"/>
              <a:buChar char=""/>
              <a:defRPr/>
            </a:pPr>
            <a:r>
              <a:rPr b="1" dirty="0" err="1">
                <a:latin typeface="Arial" pitchFamily="34" charset="0"/>
                <a:cs typeface="Arial" pitchFamily="34" charset="0"/>
              </a:rPr>
              <a:t>aripiprazole</a:t>
            </a:r>
            <a:r>
              <a:rPr b="1" dirty="0">
                <a:latin typeface="Arial" pitchFamily="34" charset="0"/>
                <a:cs typeface="Arial" pitchFamily="34" charset="0"/>
              </a:rPr>
              <a:t> (average daily dose 18.3mg)</a:t>
            </a: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Similar efficacy but differences in side effect profile</a:t>
            </a:r>
          </a:p>
          <a:p>
            <a:pPr fontAlgn="auto">
              <a:spcAft>
                <a:spcPts val="0"/>
              </a:spcAft>
              <a:buFont typeface="Wingdings 3" charset="2"/>
              <a:buChar char=""/>
              <a:defRPr/>
            </a:pPr>
            <a:endParaRPr lang="en-US" b="1"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9D0083D8-AC95-30FD-7286-DC4344A4C93A}"/>
              </a:ext>
            </a:extLst>
          </p:cNvPr>
          <p:cNvSpPr>
            <a:spLocks noGrp="1"/>
          </p:cNvSpPr>
          <p:nvPr>
            <p:ph type="title"/>
          </p:nvPr>
        </p:nvSpPr>
        <p:spPr/>
        <p:txBody>
          <a:bodyPr/>
          <a:lstStyle/>
          <a:p>
            <a:pPr algn="ctr"/>
            <a:r>
              <a:rPr b="1" dirty="0">
                <a:latin typeface="Arial" pitchFamily="34" charset="0"/>
                <a:cs typeface="Arial" pitchFamily="34" charset="0"/>
              </a:rPr>
              <a:t>Treatment - pharmacological</a:t>
            </a:r>
          </a:p>
        </p:txBody>
      </p:sp>
      <p:sp>
        <p:nvSpPr>
          <p:cNvPr id="3" name="Content Placeholder 2">
            <a:extLst>
              <a:ext uri="{FF2B5EF4-FFF2-40B4-BE49-F238E27FC236}">
                <a16:creationId xmlns:a16="http://schemas.microsoft.com/office/drawing/2014/main" id="{26FA270A-00F1-7472-5545-20E493E9F735}"/>
              </a:ext>
            </a:extLst>
          </p:cNvPr>
          <p:cNvSpPr>
            <a:spLocks noGrp="1"/>
          </p:cNvSpPr>
          <p:nvPr>
            <p:ph idx="1"/>
          </p:nvPr>
        </p:nvSpPr>
        <p:spPr>
          <a:xfrm>
            <a:off x="677863" y="1619250"/>
            <a:ext cx="8596312" cy="4422775"/>
          </a:xfrm>
        </p:spPr>
        <p:txBody>
          <a:bodyPr rtlCol="0">
            <a:normAutofit fontScale="92500" lnSpcReduction="20000"/>
          </a:bodyPr>
          <a:lstStyle/>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sz="1900" b="1" dirty="0">
                <a:latin typeface="Arial" pitchFamily="34" charset="0"/>
                <a:cs typeface="Arial" pitchFamily="34" charset="0"/>
              </a:rPr>
              <a:t>Benzodiazepines</a:t>
            </a:r>
            <a:r>
              <a:rPr sz="1900" dirty="0">
                <a:latin typeface="Arial" pitchFamily="34" charset="0"/>
                <a:cs typeface="Arial" pitchFamily="34" charset="0"/>
              </a:rPr>
              <a:t> are the first-line drugs in the treatment of </a:t>
            </a:r>
            <a:r>
              <a:rPr sz="1900" b="1" dirty="0">
                <a:latin typeface="Arial" pitchFamily="34" charset="0"/>
                <a:cs typeface="Arial" pitchFamily="34" charset="0"/>
              </a:rPr>
              <a:t>alcohol withdrawal delirium</a:t>
            </a:r>
            <a:r>
              <a:rPr sz="1900" dirty="0">
                <a:latin typeface="Arial" pitchFamily="34" charset="0"/>
                <a:cs typeface="Arial" pitchFamily="34" charset="0"/>
              </a:rPr>
              <a:t> as well as delirium due to sedative/hypnotic withdrawal</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In all other cases, sedation and mild cognitive impairment caused by benzodiazepines can further compromise the patient's </a:t>
            </a:r>
            <a:r>
              <a:rPr sz="1900" dirty="0" err="1">
                <a:latin typeface="Arial" pitchFamily="34" charset="0"/>
                <a:cs typeface="Arial" pitchFamily="34" charset="0"/>
              </a:rPr>
              <a:t>sensorium</a:t>
            </a:r>
            <a:r>
              <a:rPr sz="1900" dirty="0">
                <a:latin typeface="Arial" pitchFamily="34" charset="0"/>
                <a:cs typeface="Arial" pitchFamily="34" charset="0"/>
              </a:rPr>
              <a:t> or </a:t>
            </a:r>
            <a:r>
              <a:rPr sz="1900" dirty="0" err="1">
                <a:latin typeface="Arial" pitchFamily="34" charset="0"/>
                <a:cs typeface="Arial" pitchFamily="34" charset="0"/>
              </a:rPr>
              <a:t>disinhibit</a:t>
            </a:r>
            <a:r>
              <a:rPr sz="1900" dirty="0">
                <a:latin typeface="Arial" pitchFamily="34" charset="0"/>
                <a:cs typeface="Arial" pitchFamily="34" charset="0"/>
              </a:rPr>
              <a:t> their behavior</a:t>
            </a:r>
            <a:endParaRPr lang="en-US" sz="1900"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dirty="0">
                <a:latin typeface="Arial" pitchFamily="34" charset="0"/>
                <a:cs typeface="Arial" pitchFamily="34" charset="0"/>
              </a:rPr>
              <a:t>Therefore, except for the aforementioned exceptions, benzodiazepines are not recommended as standalone agents in the treatment of delirium</a:t>
            </a:r>
            <a:endParaRPr lang="en-US" sz="1900"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b="1" dirty="0">
                <a:latin typeface="Arial" pitchFamily="34" charset="0"/>
                <a:cs typeface="Arial" pitchFamily="34" charset="0"/>
              </a:rPr>
              <a:t>Small doses of intravenously administered </a:t>
            </a:r>
            <a:r>
              <a:rPr sz="1900" b="1" dirty="0" err="1">
                <a:latin typeface="Arial" pitchFamily="34" charset="0"/>
                <a:cs typeface="Arial" pitchFamily="34" charset="0"/>
              </a:rPr>
              <a:t>lorazepam</a:t>
            </a:r>
            <a:r>
              <a:rPr sz="1900" b="1" dirty="0">
                <a:latin typeface="Arial" pitchFamily="34" charset="0"/>
                <a:cs typeface="Arial" pitchFamily="34" charset="0"/>
              </a:rPr>
              <a:t> as an adjunct to haloperidol</a:t>
            </a:r>
            <a:r>
              <a:rPr sz="1900" dirty="0">
                <a:latin typeface="Arial" pitchFamily="34" charset="0"/>
                <a:cs typeface="Arial" pitchFamily="34" charset="0"/>
              </a:rPr>
              <a:t> are particularly recommended in severely agitated patients or patients who do not show a satisfactory response to haloperidol administration</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6E685E06-249E-6ECD-1C4F-86F9B3723A79}"/>
              </a:ext>
            </a:extLst>
          </p:cNvPr>
          <p:cNvSpPr>
            <a:spLocks noGrp="1"/>
          </p:cNvSpPr>
          <p:nvPr>
            <p:ph type="title"/>
          </p:nvPr>
        </p:nvSpPr>
        <p:spPr/>
        <p:txBody>
          <a:bodyPr/>
          <a:lstStyle/>
          <a:p>
            <a:pPr algn="ctr"/>
            <a:r>
              <a:rPr b="1" dirty="0">
                <a:latin typeface="Arial" pitchFamily="34" charset="0"/>
                <a:cs typeface="Arial" pitchFamily="34" charset="0"/>
              </a:rPr>
              <a:t>Prognosis</a:t>
            </a:r>
          </a:p>
        </p:txBody>
      </p:sp>
      <p:sp>
        <p:nvSpPr>
          <p:cNvPr id="3" name="Content Placeholder 2">
            <a:extLst>
              <a:ext uri="{FF2B5EF4-FFF2-40B4-BE49-F238E27FC236}">
                <a16:creationId xmlns:a16="http://schemas.microsoft.com/office/drawing/2014/main" id="{F0C5A87B-9FF3-85F1-EF9A-B059C90400AC}"/>
              </a:ext>
            </a:extLst>
          </p:cNvPr>
          <p:cNvSpPr>
            <a:spLocks noGrp="1"/>
          </p:cNvSpPr>
          <p:nvPr>
            <p:ph idx="1"/>
          </p:nvPr>
        </p:nvSpPr>
        <p:spPr>
          <a:xfrm>
            <a:off x="677863" y="1476375"/>
            <a:ext cx="8596312" cy="5186363"/>
          </a:xfrm>
        </p:spPr>
        <p:txBody>
          <a:bodyPr rtlCol="0">
            <a:normAutofit/>
          </a:bodyPr>
          <a:lstStyle/>
          <a:p>
            <a:pPr fontAlgn="auto">
              <a:spcAft>
                <a:spcPts val="0"/>
              </a:spcAft>
              <a:buFont typeface="Wingdings 3" charset="2"/>
              <a:buChar char=""/>
              <a:defRPr/>
            </a:pPr>
            <a:r>
              <a:rPr dirty="0">
                <a:latin typeface="Arial" pitchFamily="34" charset="0"/>
                <a:cs typeface="Arial" pitchFamily="34" charset="0"/>
              </a:rPr>
              <a:t>The outcome of delirium is highly variable: progression to stupor, coma, and death; development of epilepsy; development of encephalopathy or resolution of symptoms and restoration of consciousness</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Fortunately, most patients with delirium show complete recovery</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The older the patient, the more common the development of persistent cognitive impairment</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Delirious patients during an episode of delirium have a mortality rate that is 5.5 times higher than patients diagnosed with dementia</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Unfortunately, patients who survive delirium exhibit a high mortality rate in the following months</a:t>
            </a: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7">
            <a:extLst>
              <a:ext uri="{FF2B5EF4-FFF2-40B4-BE49-F238E27FC236}">
                <a16:creationId xmlns:a16="http://schemas.microsoft.com/office/drawing/2014/main" id="{727D0ACA-C935-F096-C7A3-D5BCB1CB219D}"/>
              </a:ext>
            </a:extLst>
          </p:cNvPr>
          <p:cNvSpPr>
            <a:spLocks noGrp="1"/>
          </p:cNvSpPr>
          <p:nvPr>
            <p:ph type="title"/>
          </p:nvPr>
        </p:nvSpPr>
        <p:spPr/>
        <p:txBody>
          <a:bodyPr/>
          <a:lstStyle/>
          <a:p>
            <a:r>
              <a:rPr sz="4000" b="1" dirty="0">
                <a:latin typeface="Arial" pitchFamily="34" charset="0"/>
                <a:cs typeface="Arial" pitchFamily="34" charset="0"/>
              </a:rPr>
              <a:t>DELIRIUM</a:t>
            </a:r>
            <a:r>
              <a:rPr b="1" dirty="0"/>
              <a:t> =</a:t>
            </a:r>
          </a:p>
        </p:txBody>
      </p:sp>
      <p:sp>
        <p:nvSpPr>
          <p:cNvPr id="7171" name="Content Placeholder 8">
            <a:extLst>
              <a:ext uri="{FF2B5EF4-FFF2-40B4-BE49-F238E27FC236}">
                <a16:creationId xmlns:a16="http://schemas.microsoft.com/office/drawing/2014/main" id="{32D3F3BF-D4A3-1E4F-A1BD-8FD24B439231}"/>
              </a:ext>
            </a:extLst>
          </p:cNvPr>
          <p:cNvSpPr>
            <a:spLocks noGrp="1"/>
          </p:cNvSpPr>
          <p:nvPr>
            <p:ph sz="half" idx="1"/>
          </p:nvPr>
        </p:nvSpPr>
        <p:spPr>
          <a:xfrm>
            <a:off x="677863" y="2160588"/>
            <a:ext cx="4183062" cy="3881437"/>
          </a:xfrm>
        </p:spPr>
        <p:txBody>
          <a:bodyPr/>
          <a:lstStyle/>
          <a:p>
            <a:r>
              <a:rPr dirty="0">
                <a:latin typeface="Arial" pitchFamily="34" charset="0"/>
                <a:cs typeface="Arial" pitchFamily="34" charset="0"/>
              </a:rPr>
              <a:t>Acute cerebral syndrome</a:t>
            </a:r>
          </a:p>
          <a:p>
            <a:r>
              <a:rPr dirty="0">
                <a:latin typeface="Arial" pitchFamily="34" charset="0"/>
                <a:cs typeface="Arial" pitchFamily="34" charset="0"/>
              </a:rPr>
              <a:t>Acute </a:t>
            </a:r>
            <a:r>
              <a:rPr dirty="0" err="1">
                <a:latin typeface="Arial" pitchFamily="34" charset="0"/>
                <a:cs typeface="Arial" pitchFamily="34" charset="0"/>
              </a:rPr>
              <a:t>confusional</a:t>
            </a:r>
            <a:r>
              <a:rPr dirty="0">
                <a:latin typeface="Arial" pitchFamily="34" charset="0"/>
                <a:cs typeface="Arial" pitchFamily="34" charset="0"/>
              </a:rPr>
              <a:t> state</a:t>
            </a:r>
          </a:p>
          <a:p>
            <a:r>
              <a:rPr dirty="0">
                <a:latin typeface="Arial" pitchFamily="34" charset="0"/>
                <a:cs typeface="Arial" pitchFamily="34" charset="0"/>
              </a:rPr>
              <a:t>Acute infectious psychosis</a:t>
            </a:r>
          </a:p>
          <a:p>
            <a:r>
              <a:rPr dirty="0">
                <a:latin typeface="Arial" pitchFamily="34" charset="0"/>
                <a:cs typeface="Arial" pitchFamily="34" charset="0"/>
              </a:rPr>
              <a:t>Acute organic reaction</a:t>
            </a:r>
          </a:p>
          <a:p>
            <a:r>
              <a:rPr dirty="0">
                <a:latin typeface="Arial" pitchFamily="34" charset="0"/>
                <a:cs typeface="Arial" pitchFamily="34" charset="0"/>
              </a:rPr>
              <a:t>Acute organic psychosis</a:t>
            </a:r>
          </a:p>
          <a:p>
            <a:r>
              <a:rPr dirty="0">
                <a:latin typeface="Arial" pitchFamily="34" charset="0"/>
                <a:cs typeface="Arial" pitchFamily="34" charset="0"/>
              </a:rPr>
              <a:t>Acute </a:t>
            </a:r>
            <a:r>
              <a:rPr dirty="0" err="1">
                <a:latin typeface="Arial" pitchFamily="34" charset="0"/>
                <a:cs typeface="Arial" pitchFamily="34" charset="0"/>
              </a:rPr>
              <a:t>psychorganic</a:t>
            </a:r>
            <a:r>
              <a:rPr dirty="0">
                <a:latin typeface="Arial" pitchFamily="34" charset="0"/>
                <a:cs typeface="Arial" pitchFamily="34" charset="0"/>
              </a:rPr>
              <a:t> syndrome</a:t>
            </a:r>
            <a:endParaRPr lang="sr-Latn-RS" dirty="0">
              <a:latin typeface="Arial" pitchFamily="34" charset="0"/>
              <a:cs typeface="Arial" pitchFamily="34" charset="0"/>
            </a:endParaRPr>
          </a:p>
          <a:p>
            <a:r>
              <a:rPr lang="en-US" dirty="0">
                <a:latin typeface="Arial" pitchFamily="34" charset="0"/>
                <a:cs typeface="Arial" pitchFamily="34" charset="0"/>
              </a:rPr>
              <a:t>Acute dementia</a:t>
            </a:r>
            <a:endParaRPr dirty="0">
              <a:latin typeface="Arial" pitchFamily="34" charset="0"/>
              <a:cs typeface="Arial" pitchFamily="34" charset="0"/>
            </a:endParaRPr>
          </a:p>
          <a:p>
            <a:r>
              <a:rPr dirty="0">
                <a:latin typeface="Arial" pitchFamily="34" charset="0"/>
                <a:cs typeface="Arial" pitchFamily="34" charset="0"/>
              </a:rPr>
              <a:t>Reversible dementia</a:t>
            </a:r>
          </a:p>
          <a:p>
            <a:r>
              <a:rPr dirty="0">
                <a:latin typeface="Arial" pitchFamily="34" charset="0"/>
                <a:cs typeface="Arial" pitchFamily="34" charset="0"/>
              </a:rPr>
              <a:t>Exogenous psychosis</a:t>
            </a:r>
          </a:p>
        </p:txBody>
      </p:sp>
      <p:sp>
        <p:nvSpPr>
          <p:cNvPr id="7172" name="Content Placeholder 9">
            <a:extLst>
              <a:ext uri="{FF2B5EF4-FFF2-40B4-BE49-F238E27FC236}">
                <a16:creationId xmlns:a16="http://schemas.microsoft.com/office/drawing/2014/main" id="{8C4388BC-F0AE-EF0D-FCEF-C35B9935394A}"/>
              </a:ext>
            </a:extLst>
          </p:cNvPr>
          <p:cNvSpPr>
            <a:spLocks noGrp="1"/>
          </p:cNvSpPr>
          <p:nvPr>
            <p:ph sz="half" idx="2"/>
          </p:nvPr>
        </p:nvSpPr>
        <p:spPr>
          <a:xfrm>
            <a:off x="5089525" y="2160588"/>
            <a:ext cx="4184650" cy="3881437"/>
          </a:xfrm>
        </p:spPr>
        <p:txBody>
          <a:bodyPr/>
          <a:lstStyle/>
          <a:p>
            <a:r>
              <a:rPr dirty="0">
                <a:latin typeface="Arial" pitchFamily="34" charset="0"/>
                <a:cs typeface="Arial" pitchFamily="34" charset="0"/>
              </a:rPr>
              <a:t>Intensive Care Unit Psychosis (ICU psychosis)</a:t>
            </a:r>
          </a:p>
          <a:p>
            <a:r>
              <a:rPr dirty="0">
                <a:latin typeface="Arial" pitchFamily="34" charset="0"/>
                <a:cs typeface="Arial" pitchFamily="34" charset="0"/>
              </a:rPr>
              <a:t>Toxic encephalopathy</a:t>
            </a:r>
          </a:p>
          <a:p>
            <a:r>
              <a:rPr dirty="0">
                <a:latin typeface="Arial" pitchFamily="34" charset="0"/>
                <a:cs typeface="Arial" pitchFamily="34" charset="0"/>
              </a:rPr>
              <a:t>Metabolic encephalopathy</a:t>
            </a:r>
          </a:p>
          <a:p>
            <a:r>
              <a:rPr dirty="0">
                <a:latin typeface="Arial" pitchFamily="34" charset="0"/>
                <a:cs typeface="Arial" pitchFamily="34" charset="0"/>
              </a:rPr>
              <a:t>Toxic encephalopathy</a:t>
            </a:r>
          </a:p>
          <a:p>
            <a:r>
              <a:rPr dirty="0">
                <a:latin typeface="Arial" pitchFamily="34" charset="0"/>
                <a:cs typeface="Arial" pitchFamily="34" charset="0"/>
              </a:rPr>
              <a:t>Posttraumatic amnesia</a:t>
            </a:r>
          </a:p>
          <a:p>
            <a:r>
              <a:rPr dirty="0">
                <a:latin typeface="Arial" pitchFamily="34" charset="0"/>
                <a:cs typeface="Arial" pitchFamily="34" charset="0"/>
              </a:rPr>
              <a:t>Reversible cerebral dysfunction</a:t>
            </a:r>
          </a:p>
          <a:p>
            <a:r>
              <a:rPr dirty="0" err="1">
                <a:latin typeface="Arial" pitchFamily="34" charset="0"/>
                <a:cs typeface="Arial" pitchFamily="34" charset="0"/>
              </a:rPr>
              <a:t>Oneiric</a:t>
            </a:r>
            <a:r>
              <a:rPr dirty="0">
                <a:latin typeface="Arial" pitchFamily="34" charset="0"/>
                <a:cs typeface="Arial" pitchFamily="34" charset="0"/>
              </a:rPr>
              <a:t> state</a:t>
            </a:r>
          </a:p>
          <a:p>
            <a:r>
              <a:rPr dirty="0">
                <a:latin typeface="Arial" pitchFamily="34" charset="0"/>
                <a:cs typeface="Arial" pitchFamily="34"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6CC018A8-5F15-4221-4F1B-8E9F35E96A92}"/>
              </a:ext>
            </a:extLst>
          </p:cNvPr>
          <p:cNvSpPr>
            <a:spLocks noGrp="1"/>
          </p:cNvSpPr>
          <p:nvPr>
            <p:ph type="title"/>
          </p:nvPr>
        </p:nvSpPr>
        <p:spPr/>
        <p:txBody>
          <a:bodyPr/>
          <a:lstStyle/>
          <a:p>
            <a:pPr algn="ctr"/>
            <a:r>
              <a:rPr b="1" dirty="0">
                <a:latin typeface="Arial" pitchFamily="34" charset="0"/>
                <a:cs typeface="Arial" pitchFamily="34" charset="0"/>
              </a:rPr>
              <a:t>Definition</a:t>
            </a:r>
          </a:p>
        </p:txBody>
      </p:sp>
      <p:sp>
        <p:nvSpPr>
          <p:cNvPr id="3" name="Content Placeholder 2">
            <a:extLst>
              <a:ext uri="{FF2B5EF4-FFF2-40B4-BE49-F238E27FC236}">
                <a16:creationId xmlns:a16="http://schemas.microsoft.com/office/drawing/2014/main" id="{B6837CCE-DF61-BE0E-406A-1AF71B53E998}"/>
              </a:ext>
            </a:extLst>
          </p:cNvPr>
          <p:cNvSpPr>
            <a:spLocks noGrp="1"/>
          </p:cNvSpPr>
          <p:nvPr>
            <p:ph idx="1"/>
          </p:nvPr>
        </p:nvSpPr>
        <p:spPr/>
        <p:txBody>
          <a:bodyPr rtlCol="0">
            <a:normAutofit/>
          </a:bodyPr>
          <a:lstStyle/>
          <a:p>
            <a:pPr fontAlgn="auto">
              <a:spcAft>
                <a:spcPts val="0"/>
              </a:spcAft>
              <a:buFont typeface="Wingdings 3" charset="2"/>
              <a:buChar char=""/>
              <a:defRPr/>
            </a:pPr>
            <a:r>
              <a:rPr b="1" dirty="0">
                <a:latin typeface="Arial" pitchFamily="34" charset="0"/>
                <a:cs typeface="Arial" pitchFamily="34" charset="0"/>
              </a:rPr>
              <a:t>Delirium</a:t>
            </a:r>
            <a:r>
              <a:rPr dirty="0">
                <a:latin typeface="Arial" pitchFamily="34" charset="0"/>
                <a:cs typeface="Arial" pitchFamily="34" charset="0"/>
              </a:rPr>
              <a:t> is characterized by global cognitive dysfunction accompanied by fluctuations in the patient's consciousness and attention.</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Delirium</a:t>
            </a:r>
            <a:r>
              <a:rPr dirty="0">
                <a:latin typeface="Arial" pitchFamily="34" charset="0"/>
                <a:cs typeface="Arial" pitchFamily="34" charset="0"/>
              </a:rPr>
              <a:t> is a disorder that involves an acute disturbance of attention and consciousness, which tends to fluctuate.</a:t>
            </a: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b="1" dirty="0">
                <a:latin typeface="Arial" pitchFamily="34" charset="0"/>
                <a:cs typeface="Arial" pitchFamily="34" charset="0"/>
              </a:rPr>
              <a:t>Delirium</a:t>
            </a:r>
            <a:r>
              <a:rPr dirty="0">
                <a:latin typeface="Arial" pitchFamily="34" charset="0"/>
                <a:cs typeface="Arial" pitchFamily="34" charset="0"/>
              </a:rPr>
              <a:t> is a syndrome characterized by simultaneous disturbances in consciousness and attention, perception, thinking, memory, psychomotor behavior, emotions, and sleep-wake cycle.</a:t>
            </a:r>
            <a:endParaRPr lang="en-US" dirty="0">
              <a:solidFill>
                <a:schemeClr val="tx1">
                  <a:lumMod val="75000"/>
                  <a:lumOff val="25000"/>
                </a:schemeClr>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5769BB0E-D536-82E5-FBFA-28B0A02201A4}"/>
              </a:ext>
            </a:extLst>
          </p:cNvPr>
          <p:cNvSpPr>
            <a:spLocks noGrp="1"/>
          </p:cNvSpPr>
          <p:nvPr>
            <p:ph type="title"/>
          </p:nvPr>
        </p:nvSpPr>
        <p:spPr/>
        <p:txBody>
          <a:bodyPr/>
          <a:lstStyle/>
          <a:p>
            <a:pPr algn="ctr"/>
            <a:r>
              <a:rPr lang="en-US" b="1" dirty="0">
                <a:latin typeface="Arial" pitchFamily="34" charset="0"/>
                <a:cs typeface="Arial" pitchFamily="34" charset="0"/>
              </a:rPr>
              <a:t>Course of delirium</a:t>
            </a:r>
            <a:endParaRPr b="1" dirty="0">
              <a:latin typeface="Arial" pitchFamily="34" charset="0"/>
              <a:cs typeface="Arial" pitchFamily="34" charset="0"/>
            </a:endParaRPr>
          </a:p>
        </p:txBody>
      </p:sp>
      <p:sp>
        <p:nvSpPr>
          <p:cNvPr id="9219" name="Content Placeholder 2">
            <a:extLst>
              <a:ext uri="{FF2B5EF4-FFF2-40B4-BE49-F238E27FC236}">
                <a16:creationId xmlns:a16="http://schemas.microsoft.com/office/drawing/2014/main" id="{62FA29F7-203C-67EE-D2C5-864AF06702F2}"/>
              </a:ext>
            </a:extLst>
          </p:cNvPr>
          <p:cNvSpPr>
            <a:spLocks noGrp="1"/>
          </p:cNvSpPr>
          <p:nvPr>
            <p:ph idx="1"/>
          </p:nvPr>
        </p:nvSpPr>
        <p:spPr/>
        <p:txBody>
          <a:bodyPr/>
          <a:lstStyle/>
          <a:p>
            <a:r>
              <a:rPr lang="en-US" dirty="0">
                <a:latin typeface="Arial" pitchFamily="34" charset="0"/>
                <a:cs typeface="Arial" pitchFamily="34" charset="0"/>
              </a:rPr>
              <a:t>Acute transient state of fluctuating intensity.</a:t>
            </a:r>
          </a:p>
          <a:p>
            <a:endParaRPr lang="en-US" dirty="0">
              <a:latin typeface="Arial" pitchFamily="34" charset="0"/>
              <a:cs typeface="Arial" pitchFamily="34" charset="0"/>
            </a:endParaRPr>
          </a:p>
          <a:p>
            <a:r>
              <a:rPr lang="en-US" dirty="0">
                <a:latin typeface="Arial" pitchFamily="34" charset="0"/>
                <a:cs typeface="Arial" pitchFamily="34" charset="0"/>
              </a:rPr>
              <a:t>The majority of cases recover within 4 weeks or less.</a:t>
            </a:r>
          </a:p>
          <a:p>
            <a:endParaRPr lang="en-US" dirty="0">
              <a:latin typeface="Arial" pitchFamily="34" charset="0"/>
              <a:cs typeface="Arial" pitchFamily="34" charset="0"/>
            </a:endParaRPr>
          </a:p>
          <a:p>
            <a:r>
              <a:rPr lang="en-US" dirty="0">
                <a:latin typeface="Arial" pitchFamily="34" charset="0"/>
                <a:cs typeface="Arial" pitchFamily="34" charset="0"/>
              </a:rPr>
              <a:t>There are delirium cases that persist with fluctuations for up to 6 months.</a:t>
            </a:r>
          </a:p>
          <a:p>
            <a:endParaRPr lang="en-US" dirty="0">
              <a:latin typeface="Arial" pitchFamily="34" charset="0"/>
              <a:cs typeface="Arial" pitchFamily="34" charset="0"/>
            </a:endParaRPr>
          </a:p>
          <a:p>
            <a:r>
              <a:rPr lang="en-US" dirty="0">
                <a:latin typeface="Arial" pitchFamily="34" charset="0"/>
                <a:cs typeface="Arial" pitchFamily="34" charset="0"/>
              </a:rPr>
              <a:t>A prolonged course of delirium is associated with chronic illnesses (such as liver disease, cancer, or </a:t>
            </a:r>
            <a:r>
              <a:rPr lang="en-US" dirty="0" err="1">
                <a:latin typeface="Arial" pitchFamily="34" charset="0"/>
                <a:cs typeface="Arial" pitchFamily="34" charset="0"/>
              </a:rPr>
              <a:t>subacute</a:t>
            </a:r>
            <a:r>
              <a:rPr lang="en-US" dirty="0">
                <a:latin typeface="Arial" pitchFamily="34" charset="0"/>
                <a:cs typeface="Arial" pitchFamily="34" charset="0"/>
              </a:rPr>
              <a:t> bacterial </a:t>
            </a:r>
            <a:r>
              <a:rPr lang="en-US" dirty="0" err="1">
                <a:latin typeface="Arial" pitchFamily="34" charset="0"/>
                <a:cs typeface="Arial" pitchFamily="34" charset="0"/>
              </a:rPr>
              <a:t>endocarditis</a:t>
            </a:r>
            <a:r>
              <a:rPr lang="en-US" dirty="0">
                <a:latin typeface="Arial" pitchFamily="34" charset="0"/>
                <a:cs typeface="Arial" pitchFamily="34" charset="0"/>
              </a:rPr>
              <a:t>).</a:t>
            </a:r>
            <a:endParaRPr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D9F120FA-00AC-902B-F832-ACD93B61ED64}"/>
              </a:ext>
            </a:extLst>
          </p:cNvPr>
          <p:cNvSpPr>
            <a:spLocks noGrp="1"/>
          </p:cNvSpPr>
          <p:nvPr>
            <p:ph type="title"/>
          </p:nvPr>
        </p:nvSpPr>
        <p:spPr/>
        <p:txBody>
          <a:bodyPr>
            <a:normAutofit/>
          </a:bodyPr>
          <a:lstStyle/>
          <a:p>
            <a:pPr algn="ctr"/>
            <a:r>
              <a:rPr b="1" dirty="0">
                <a:latin typeface="Arial" pitchFamily="34" charset="0"/>
                <a:cs typeface="Arial" pitchFamily="34" charset="0"/>
              </a:rPr>
              <a:t>Epidemiology</a:t>
            </a:r>
          </a:p>
        </p:txBody>
      </p:sp>
      <p:sp>
        <p:nvSpPr>
          <p:cNvPr id="10243" name="Content Placeholder 2">
            <a:extLst>
              <a:ext uri="{FF2B5EF4-FFF2-40B4-BE49-F238E27FC236}">
                <a16:creationId xmlns:a16="http://schemas.microsoft.com/office/drawing/2014/main" id="{C8DB6821-1C4B-5EAA-783F-6B4EACAF2DB9}"/>
              </a:ext>
            </a:extLst>
          </p:cNvPr>
          <p:cNvSpPr>
            <a:spLocks noGrp="1"/>
          </p:cNvSpPr>
          <p:nvPr>
            <p:ph idx="1"/>
          </p:nvPr>
        </p:nvSpPr>
        <p:spPr>
          <a:xfrm>
            <a:off x="1103313" y="1852613"/>
            <a:ext cx="8947150" cy="4395787"/>
          </a:xfrm>
        </p:spPr>
        <p:txBody>
          <a:bodyPr/>
          <a:lstStyle/>
          <a:p>
            <a:r>
              <a:rPr lang="en-US" altLang="en-US" dirty="0">
                <a:latin typeface="Arial" pitchFamily="34" charset="0"/>
                <a:cs typeface="Arial" pitchFamily="34" charset="0"/>
              </a:rPr>
              <a:t>In general hospitals 5-15%</a:t>
            </a:r>
          </a:p>
          <a:p>
            <a:r>
              <a:rPr lang="en-US" altLang="en-US" dirty="0">
                <a:latin typeface="Arial" pitchFamily="34" charset="0"/>
                <a:cs typeface="Arial" pitchFamily="34" charset="0"/>
              </a:rPr>
              <a:t>In ICUs in surgical departments 18-30%</a:t>
            </a:r>
          </a:p>
          <a:p>
            <a:r>
              <a:rPr lang="en-US" altLang="en-US" dirty="0">
                <a:latin typeface="Arial" pitchFamily="34" charset="0"/>
                <a:cs typeface="Arial" pitchFamily="34" charset="0"/>
              </a:rPr>
              <a:t>In coronary ICUs 2-20%</a:t>
            </a:r>
          </a:p>
          <a:p>
            <a:r>
              <a:rPr lang="en-US" altLang="en-US" dirty="0">
                <a:latin typeface="Arial" pitchFamily="34" charset="0"/>
                <a:cs typeface="Arial" pitchFamily="34" charset="0"/>
              </a:rPr>
              <a:t>After cardiac surgeries up to 30%</a:t>
            </a:r>
          </a:p>
          <a:p>
            <a:endParaRPr lang="en-US" altLang="en-US" dirty="0">
              <a:latin typeface="Arial" pitchFamily="34" charset="0"/>
              <a:cs typeface="Arial" pitchFamily="34" charset="0"/>
            </a:endParaRPr>
          </a:p>
          <a:p>
            <a:r>
              <a:rPr lang="en-US" altLang="en-US" dirty="0">
                <a:latin typeface="Arial" pitchFamily="34" charset="0"/>
                <a:cs typeface="Arial" pitchFamily="34" charset="0"/>
              </a:rPr>
              <a:t>In the US, more than 2.6 million adults (aged 65 and older) - with an annual cost of 164 billion dollars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5F8DCA0F-7EF5-EE08-B56E-6C12FB03CAAE}"/>
              </a:ext>
            </a:extLst>
          </p:cNvPr>
          <p:cNvSpPr>
            <a:spLocks noGrp="1"/>
          </p:cNvSpPr>
          <p:nvPr>
            <p:ph type="title"/>
          </p:nvPr>
        </p:nvSpPr>
        <p:spPr/>
        <p:txBody>
          <a:bodyPr/>
          <a:lstStyle/>
          <a:p>
            <a:pPr algn="ctr"/>
            <a:r>
              <a:rPr b="1" dirty="0">
                <a:latin typeface="Arial" pitchFamily="34" charset="0"/>
                <a:cs typeface="Arial" pitchFamily="34" charset="0"/>
              </a:rPr>
              <a:t>Epidemiology</a:t>
            </a:r>
          </a:p>
        </p:txBody>
      </p:sp>
      <p:sp>
        <p:nvSpPr>
          <p:cNvPr id="3" name="Content Placeholder 2">
            <a:extLst>
              <a:ext uri="{FF2B5EF4-FFF2-40B4-BE49-F238E27FC236}">
                <a16:creationId xmlns:a16="http://schemas.microsoft.com/office/drawing/2014/main" id="{6C3A2504-B26D-5B37-6CDE-2AFF21BFEFD7}"/>
              </a:ext>
            </a:extLst>
          </p:cNvPr>
          <p:cNvSpPr>
            <a:spLocks noGrp="1"/>
          </p:cNvSpPr>
          <p:nvPr>
            <p:ph idx="1"/>
          </p:nvPr>
        </p:nvSpPr>
        <p:spPr/>
        <p:txBody>
          <a:bodyPr rtlCol="0">
            <a:normAutofit/>
          </a:bodyPr>
          <a:lstStyle/>
          <a:p>
            <a:pPr fontAlgn="auto">
              <a:spcAft>
                <a:spcPts val="0"/>
              </a:spcAft>
              <a:buFont typeface="Wingdings 3" charset="2"/>
              <a:buChar char=""/>
              <a:defRPr/>
            </a:pPr>
            <a:r>
              <a:rPr dirty="0">
                <a:latin typeface="Arial" pitchFamily="34" charset="0"/>
                <a:cs typeface="Arial" pitchFamily="34" charset="0"/>
              </a:rPr>
              <a:t>The most common surgical complication in older adults occurs with an incidence of 15-25% after major surgical interventions and 50% after high-risk procedures (such as hip fractures, reconstructive surgery, and cardiac surgery).</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75% of patients in the ICU are on mechanical ventilation (</a:t>
            </a:r>
            <a:r>
              <a:rPr dirty="0" err="1">
                <a:latin typeface="Arial" pitchFamily="34" charset="0"/>
                <a:cs typeface="Arial" pitchFamily="34" charset="0"/>
              </a:rPr>
              <a:t>stuporous</a:t>
            </a:r>
            <a:r>
              <a:rPr dirty="0">
                <a:latin typeface="Arial" pitchFamily="34" charset="0"/>
                <a:cs typeface="Arial" pitchFamily="34" charset="0"/>
              </a:rPr>
              <a:t> or comatose patients).</a:t>
            </a:r>
          </a:p>
          <a:p>
            <a:pPr marL="0" indent="0" fontAlgn="auto">
              <a:spcAft>
                <a:spcPts val="0"/>
              </a:spcAft>
              <a:buFont typeface="Wingdings 3" charset="2"/>
              <a:buNone/>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85% of patients in palliative care.</a:t>
            </a: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dirty="0">
                <a:latin typeface="Arial" pitchFamily="34" charset="0"/>
                <a:cs typeface="Arial" pitchFamily="34" charset="0"/>
              </a:rPr>
              <a:t>Only 12-35% of delirium cases </a:t>
            </a:r>
            <a:r>
              <a:rPr lang="sr-Latn-RS" dirty="0">
                <a:latin typeface="Arial" pitchFamily="34" charset="0"/>
                <a:cs typeface="Arial" pitchFamily="34" charset="0"/>
              </a:rPr>
              <a:t>are</a:t>
            </a:r>
            <a:r>
              <a:rPr dirty="0">
                <a:latin typeface="Arial" pitchFamily="34" charset="0"/>
                <a:cs typeface="Arial" pitchFamily="34" charset="0"/>
              </a:rPr>
              <a:t> recognized.</a:t>
            </a:r>
            <a:endParaRPr lang="en-US"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dirty="0">
              <a:solidFill>
                <a:schemeClr val="tx1">
                  <a:lumMod val="75000"/>
                  <a:lumOff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C6FC5679-7FF8-F1D5-7FDE-71B503CD8968}"/>
              </a:ext>
            </a:extLst>
          </p:cNvPr>
          <p:cNvSpPr>
            <a:spLocks noGrp="1"/>
          </p:cNvSpPr>
          <p:nvPr>
            <p:ph type="title"/>
          </p:nvPr>
        </p:nvSpPr>
        <p:spPr/>
        <p:txBody>
          <a:bodyPr/>
          <a:lstStyle/>
          <a:p>
            <a:pPr algn="ctr"/>
            <a:r>
              <a:rPr b="1" dirty="0">
                <a:latin typeface="Arial" pitchFamily="34" charset="0"/>
                <a:cs typeface="Arial" pitchFamily="34" charset="0"/>
              </a:rPr>
              <a:t>Types of delirium</a:t>
            </a:r>
          </a:p>
        </p:txBody>
      </p:sp>
      <p:sp>
        <p:nvSpPr>
          <p:cNvPr id="3" name="Content Placeholder 2">
            <a:extLst>
              <a:ext uri="{FF2B5EF4-FFF2-40B4-BE49-F238E27FC236}">
                <a16:creationId xmlns:a16="http://schemas.microsoft.com/office/drawing/2014/main" id="{043B26E0-12AF-C7E8-C204-3E8859CD4D61}"/>
              </a:ext>
            </a:extLst>
          </p:cNvPr>
          <p:cNvSpPr>
            <a:spLocks noGrp="1"/>
          </p:cNvSpPr>
          <p:nvPr>
            <p:ph idx="1"/>
          </p:nvPr>
        </p:nvSpPr>
        <p:spPr/>
        <p:txBody>
          <a:bodyPr rtlCol="0">
            <a:normAutofit fontScale="92500" lnSpcReduction="20000"/>
          </a:bodyPr>
          <a:lstStyle/>
          <a:p>
            <a:pPr fontAlgn="auto">
              <a:spcAft>
                <a:spcPts val="0"/>
              </a:spcAft>
              <a:buFont typeface="Wingdings 3" charset="2"/>
              <a:buChar char=""/>
              <a:defRPr/>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fontAlgn="auto">
              <a:spcAft>
                <a:spcPts val="0"/>
              </a:spcAft>
              <a:buFont typeface="Wingdings 3" charset="2"/>
              <a:buChar char=""/>
              <a:defRPr/>
            </a:pPr>
            <a:r>
              <a:rPr sz="1900" b="1" dirty="0">
                <a:latin typeface="Arial" pitchFamily="34" charset="0"/>
                <a:cs typeface="Arial" pitchFamily="34" charset="0"/>
              </a:rPr>
              <a:t>Hyperactive type </a:t>
            </a:r>
            <a:r>
              <a:rPr sz="1900" dirty="0">
                <a:latin typeface="Arial" pitchFamily="34" charset="0"/>
                <a:cs typeface="Arial" pitchFamily="34" charset="0"/>
              </a:rPr>
              <a:t>- psychomotor restlessness, agitation, less frequent, 0-2% of cases.</a:t>
            </a:r>
            <a:endParaRPr lang="en-US" sz="1900"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b="1" dirty="0">
                <a:latin typeface="Arial" pitchFamily="34" charset="0"/>
                <a:cs typeface="Arial" pitchFamily="34" charset="0"/>
              </a:rPr>
              <a:t>Hypoactive type </a:t>
            </a:r>
            <a:r>
              <a:rPr sz="1900" dirty="0">
                <a:latin typeface="Arial" pitchFamily="34" charset="0"/>
                <a:cs typeface="Arial" pitchFamily="34" charset="0"/>
              </a:rPr>
              <a:t>- apathy, slowed response, "quiet" delirium, associated with poor clinical prognosis, in 45-65% of cases.</a:t>
            </a:r>
            <a:endParaRPr lang="en-US" sz="1900"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sz="1900" b="1"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b="1" dirty="0">
                <a:latin typeface="Arial" pitchFamily="34" charset="0"/>
                <a:cs typeface="Arial" pitchFamily="34" charset="0"/>
              </a:rPr>
              <a:t>Mixed (hyper-hypoactive) type </a:t>
            </a:r>
            <a:r>
              <a:rPr sz="1900" dirty="0">
                <a:latin typeface="Arial" pitchFamily="34" charset="0"/>
                <a:cs typeface="Arial" pitchFamily="34" charset="0"/>
              </a:rPr>
              <a:t>- 35-55% of cases, alternating symptoms of hyperactive or hypoactive type.</a:t>
            </a: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endParaRPr lang="en-US" sz="1900" dirty="0">
              <a:solidFill>
                <a:schemeClr val="tx1">
                  <a:lumMod val="75000"/>
                  <a:lumOff val="25000"/>
                </a:schemeClr>
              </a:solidFill>
              <a:latin typeface="Arial" pitchFamily="34" charset="0"/>
              <a:cs typeface="Arial" pitchFamily="34" charset="0"/>
            </a:endParaRPr>
          </a:p>
          <a:p>
            <a:pPr fontAlgn="auto">
              <a:spcAft>
                <a:spcPts val="0"/>
              </a:spcAft>
              <a:buFont typeface="Wingdings 3" charset="2"/>
              <a:buChar char=""/>
              <a:defRPr/>
            </a:pPr>
            <a:r>
              <a:rPr sz="1900" u="sng" dirty="0">
                <a:latin typeface="Arial" pitchFamily="34" charset="0"/>
                <a:cs typeface="Arial" pitchFamily="34" charset="0"/>
              </a:rPr>
              <a:t>Common characteristics</a:t>
            </a:r>
            <a:r>
              <a:rPr sz="1900" b="1" dirty="0">
                <a:latin typeface="Arial" pitchFamily="34" charset="0"/>
                <a:cs typeface="Arial" pitchFamily="34" charset="0"/>
              </a:rPr>
              <a:t>: </a:t>
            </a:r>
            <a:r>
              <a:rPr sz="1900" dirty="0">
                <a:latin typeface="Arial" pitchFamily="34" charset="0"/>
                <a:cs typeface="Arial" pitchFamily="34" charset="0"/>
              </a:rPr>
              <a:t>equal cognitive impairment; diffuse slowing of EEG; equal response to antipsychotics</a:t>
            </a:r>
            <a:r>
              <a:rPr lang="sr-Latn-RS" sz="1900" dirty="0">
                <a:latin typeface="Arial" pitchFamily="34" charset="0"/>
                <a:cs typeface="Arial" pitchFamily="34" charset="0"/>
              </a:rPr>
              <a:t>.</a:t>
            </a:r>
            <a:endParaRPr lang="en-US" sz="1900" dirty="0">
              <a:solidFill>
                <a:schemeClr val="tx1">
                  <a:lumMod val="75000"/>
                  <a:lumOff val="25000"/>
                </a:schemeClr>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38B1D9FF-8A0F-E4A8-C15D-7380D2128D32}"/>
              </a:ext>
            </a:extLst>
          </p:cNvPr>
          <p:cNvSpPr>
            <a:spLocks noGrp="1"/>
          </p:cNvSpPr>
          <p:nvPr>
            <p:ph type="title"/>
          </p:nvPr>
        </p:nvSpPr>
        <p:spPr/>
        <p:txBody>
          <a:bodyPr/>
          <a:lstStyle/>
          <a:p>
            <a:pPr algn="ctr"/>
            <a:r>
              <a:rPr b="1" dirty="0">
                <a:latin typeface="Arial" pitchFamily="34" charset="0"/>
                <a:cs typeface="Arial" pitchFamily="34" charset="0"/>
              </a:rPr>
              <a:t>Risk factors</a:t>
            </a:r>
          </a:p>
        </p:txBody>
      </p:sp>
      <p:sp>
        <p:nvSpPr>
          <p:cNvPr id="4" name="Content Placeholder 3">
            <a:extLst>
              <a:ext uri="{FF2B5EF4-FFF2-40B4-BE49-F238E27FC236}">
                <a16:creationId xmlns:a16="http://schemas.microsoft.com/office/drawing/2014/main" id="{A203F437-373F-3D0E-5A7A-F66FEED7584F}"/>
              </a:ext>
            </a:extLst>
          </p:cNvPr>
          <p:cNvSpPr>
            <a:spLocks noGrp="1"/>
          </p:cNvSpPr>
          <p:nvPr>
            <p:ph sz="half" idx="1"/>
          </p:nvPr>
        </p:nvSpPr>
        <p:spPr>
          <a:xfrm>
            <a:off x="677863" y="2160588"/>
            <a:ext cx="4183062" cy="3881437"/>
          </a:xfrm>
        </p:spPr>
        <p:txBody>
          <a:bodyPr rtlCol="0">
            <a:normAutofit lnSpcReduction="10000"/>
          </a:bodyPr>
          <a:lstStyle/>
          <a:p>
            <a:pPr fontAlgn="auto">
              <a:spcAft>
                <a:spcPts val="0"/>
              </a:spcAft>
              <a:buFont typeface="Wingdings 3" charset="2"/>
              <a:buChar char=""/>
              <a:defRPr/>
            </a:pPr>
            <a:r>
              <a:rPr b="1" u="sng" dirty="0">
                <a:latin typeface="Arial" pitchFamily="34" charset="0"/>
                <a:cs typeface="Arial" pitchFamily="34" charset="0"/>
              </a:rPr>
              <a:t>Predisposing factors</a:t>
            </a:r>
            <a:endParaRPr lang="en-US" b="1" u="sng"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b="1" u="sng"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Age</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Dementia</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Male gender</a:t>
            </a:r>
          </a:p>
          <a:p>
            <a:pPr fontAlgn="auto">
              <a:spcAft>
                <a:spcPts val="0"/>
              </a:spcAft>
              <a:buFontTx/>
              <a:buChar char="-"/>
              <a:defRPr/>
            </a:pPr>
            <a:r>
              <a:rPr dirty="0">
                <a:latin typeface="Arial" pitchFamily="34" charset="0"/>
                <a:cs typeface="Arial" pitchFamily="34" charset="0"/>
              </a:rPr>
              <a:t>Impaired vision and hearing</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Depression</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Mild cognitive impairment</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Laboratory abnormalities</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Alcoholism</a:t>
            </a:r>
          </a:p>
        </p:txBody>
      </p:sp>
      <p:sp>
        <p:nvSpPr>
          <p:cNvPr id="5" name="Content Placeholder 4">
            <a:extLst>
              <a:ext uri="{FF2B5EF4-FFF2-40B4-BE49-F238E27FC236}">
                <a16:creationId xmlns:a16="http://schemas.microsoft.com/office/drawing/2014/main" id="{12087A4B-F56A-716E-41D0-C03AF07302BF}"/>
              </a:ext>
            </a:extLst>
          </p:cNvPr>
          <p:cNvSpPr>
            <a:spLocks noGrp="1"/>
          </p:cNvSpPr>
          <p:nvPr>
            <p:ph sz="half" idx="2"/>
          </p:nvPr>
        </p:nvSpPr>
        <p:spPr>
          <a:xfrm>
            <a:off x="5089525" y="2160588"/>
            <a:ext cx="4184650" cy="3881437"/>
          </a:xfrm>
        </p:spPr>
        <p:txBody>
          <a:bodyPr rtlCol="0">
            <a:normAutofit lnSpcReduction="10000"/>
          </a:bodyPr>
          <a:lstStyle/>
          <a:p>
            <a:pPr fontAlgn="auto">
              <a:spcAft>
                <a:spcPts val="0"/>
              </a:spcAft>
              <a:buFont typeface="Wingdings 3" charset="2"/>
              <a:buChar char=""/>
              <a:defRPr/>
            </a:pPr>
            <a:r>
              <a:rPr b="1" u="sng" dirty="0">
                <a:latin typeface="Arial" pitchFamily="34" charset="0"/>
                <a:cs typeface="Arial" pitchFamily="34" charset="0"/>
              </a:rPr>
              <a:t>Precipitating factors</a:t>
            </a:r>
            <a:endParaRPr lang="en-US" b="1" u="sng"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endParaRPr lang="en-US" b="1" u="sng" dirty="0">
              <a:solidFill>
                <a:schemeClr val="tx1">
                  <a:lumMod val="75000"/>
                  <a:lumOff val="25000"/>
                </a:schemeClr>
              </a:solidFill>
              <a:latin typeface="Arial" pitchFamily="34" charset="0"/>
              <a:cs typeface="Arial" pitchFamily="34" charset="0"/>
            </a:endParaRPr>
          </a:p>
          <a:p>
            <a:pPr marL="0" indent="0" fontAlgn="auto">
              <a:spcAft>
                <a:spcPts val="0"/>
              </a:spcAft>
              <a:buFont typeface="Wingdings 3" charset="2"/>
              <a:buNone/>
              <a:defRPr/>
            </a:pPr>
            <a:r>
              <a:rPr dirty="0">
                <a:solidFill>
                  <a:srgbClr val="FF0000"/>
                </a:solidFill>
                <a:latin typeface="Arial" pitchFamily="34" charset="0"/>
                <a:cs typeface="Arial" pitchFamily="34" charset="0"/>
              </a:rPr>
              <a:t>-</a:t>
            </a:r>
            <a:r>
              <a:rPr dirty="0">
                <a:latin typeface="Arial" pitchFamily="34" charset="0"/>
                <a:cs typeface="Arial" pitchFamily="34" charset="0"/>
              </a:rPr>
              <a:t> Medications (sedative-hypnotics)</a:t>
            </a:r>
          </a:p>
          <a:p>
            <a:pPr fontAlgn="auto">
              <a:spcAft>
                <a:spcPts val="0"/>
              </a:spcAft>
              <a:buFontTx/>
              <a:buChar char="-"/>
              <a:defRPr/>
            </a:pPr>
            <a:r>
              <a:rPr dirty="0">
                <a:latin typeface="Arial" pitchFamily="34" charset="0"/>
                <a:cs typeface="Arial" pitchFamily="34" charset="0"/>
              </a:rPr>
              <a:t>Surgical procedures</a:t>
            </a:r>
          </a:p>
          <a:p>
            <a:pPr fontAlgn="auto">
              <a:spcAft>
                <a:spcPts val="0"/>
              </a:spcAft>
              <a:buFontTx/>
              <a:buChar char="-"/>
              <a:defRPr/>
            </a:pPr>
            <a:r>
              <a:rPr dirty="0">
                <a:latin typeface="Arial" pitchFamily="34" charset="0"/>
                <a:cs typeface="Arial" pitchFamily="34" charset="0"/>
              </a:rPr>
              <a:t>Anesthesia</a:t>
            </a:r>
          </a:p>
          <a:p>
            <a:pPr fontAlgn="auto">
              <a:spcAft>
                <a:spcPts val="0"/>
              </a:spcAft>
              <a:buFontTx/>
              <a:buChar char="-"/>
              <a:defRPr/>
            </a:pPr>
            <a:r>
              <a:rPr dirty="0">
                <a:latin typeface="Arial" pitchFamily="34" charset="0"/>
                <a:cs typeface="Arial" pitchFamily="34" charset="0"/>
              </a:rPr>
              <a:t>Anemia</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Infections</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Acute illnesses</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r>
              <a:rPr dirty="0">
                <a:latin typeface="Arial" pitchFamily="34" charset="0"/>
                <a:cs typeface="Arial" pitchFamily="34" charset="0"/>
              </a:rPr>
              <a:t>Acute exacerbations of chronic diseases</a:t>
            </a:r>
            <a:endParaRPr lang="en-US" dirty="0">
              <a:solidFill>
                <a:schemeClr val="tx1">
                  <a:lumMod val="75000"/>
                  <a:lumOff val="25000"/>
                </a:schemeClr>
              </a:solidFill>
              <a:latin typeface="Arial" pitchFamily="34" charset="0"/>
              <a:cs typeface="Arial" pitchFamily="34" charset="0"/>
            </a:endParaRPr>
          </a:p>
          <a:p>
            <a:pPr fontAlgn="auto">
              <a:spcAft>
                <a:spcPts val="0"/>
              </a:spcAft>
              <a:buFontTx/>
              <a:buChar char="-"/>
              <a:defRPr/>
            </a:pPr>
            <a:endParaRPr lang="en-US" dirty="0">
              <a:solidFill>
                <a:schemeClr val="tx1">
                  <a:lumMod val="75000"/>
                  <a:lumOff val="25000"/>
                </a:schemeClr>
              </a:solidFill>
            </a:endParaRPr>
          </a:p>
        </p:txBody>
      </p:sp>
    </p:spTree>
  </p:cSld>
  <p:clrMapOvr>
    <a:masterClrMapping/>
  </p:clrMapOvr>
</p:sld>
</file>

<file path=ppt/theme/theme1.xml><?xml version="1.0" encoding="utf-8"?>
<a:theme xmlns:a="http://schemas.openxmlformats.org/drawingml/2006/main" name="Face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553</TotalTime>
  <Words>1747</Words>
  <Application>Microsoft Office PowerPoint</Application>
  <PresentationFormat>Widescreen</PresentationFormat>
  <Paragraphs>260</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Delirium as part of organic psychosyndrome</vt:lpstr>
      <vt:lpstr>History</vt:lpstr>
      <vt:lpstr>DELIRIUM =</vt:lpstr>
      <vt:lpstr>Definition</vt:lpstr>
      <vt:lpstr>Course of delirium</vt:lpstr>
      <vt:lpstr>Epidemiology</vt:lpstr>
      <vt:lpstr>Epidemiology</vt:lpstr>
      <vt:lpstr>Types of delirium</vt:lpstr>
      <vt:lpstr>Risk factors</vt:lpstr>
      <vt:lpstr>Etiology</vt:lpstr>
      <vt:lpstr>Etiology</vt:lpstr>
      <vt:lpstr>ICD-10 (F 05 - Delirium, not induced by alcohol and other psychoactive substances)</vt:lpstr>
      <vt:lpstr>Pathogenesis - delirium = neurotransmitter imbalance in the context of inflammation</vt:lpstr>
      <vt:lpstr>Clinical presentation</vt:lpstr>
      <vt:lpstr>Clinical picture</vt:lpstr>
      <vt:lpstr>Diagnosis</vt:lpstr>
      <vt:lpstr>CAM (Confusion Assessment Method) algorithm</vt:lpstr>
      <vt:lpstr>Diagnosis</vt:lpstr>
      <vt:lpstr>Differential diagnosis</vt:lpstr>
      <vt:lpstr>Treatment</vt:lpstr>
      <vt:lpstr>Treatment - non-pharmacological</vt:lpstr>
      <vt:lpstr>Treatment - pharmacological</vt:lpstr>
      <vt:lpstr>Treatment - pharmacological</vt:lpstr>
      <vt:lpstr>Treatment - pharmacological</vt:lpstr>
      <vt:lpstr>Prognosis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Delirijum u sklopu moždanog organskog psihosindroma</dc:title>
  <dc:creator>Windows User</dc:creator>
  <cp:lastModifiedBy>Goran Mihajlovic</cp:lastModifiedBy>
  <cp:revision>98</cp:revision>
  <dcterms:created xsi:type="dcterms:W3CDTF">2019-01-08T15:43:02Z</dcterms:created>
  <dcterms:modified xsi:type="dcterms:W3CDTF">2024-02-14T15:54:12Z</dcterms:modified>
</cp:coreProperties>
</file>